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6" r:id="rId9"/>
    <p:sldId id="265" r:id="rId10"/>
    <p:sldId id="270" r:id="rId11"/>
    <p:sldId id="271" r:id="rId12"/>
    <p:sldId id="274" r:id="rId13"/>
    <p:sldId id="276" r:id="rId14"/>
    <p:sldId id="277" r:id="rId15"/>
    <p:sldId id="278" r:id="rId16"/>
    <p:sldId id="279" r:id="rId17"/>
    <p:sldId id="281" r:id="rId18"/>
    <p:sldId id="280" r:id="rId19"/>
    <p:sldId id="283" r:id="rId20"/>
    <p:sldId id="284" r:id="rId21"/>
    <p:sldId id="289" r:id="rId22"/>
    <p:sldId id="292" r:id="rId23"/>
    <p:sldId id="293" r:id="rId24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700" b="0" i="0" u="none" strike="noStrike" cap="none" spc="0" normalizeH="0" baseline="0">
        <a:ln>
          <a:noFill/>
        </a:ln>
        <a:solidFill>
          <a:srgbClr val="3E231A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700" b="0" i="0" u="none" strike="noStrike" cap="none" spc="0" normalizeH="0" baseline="0">
        <a:ln>
          <a:noFill/>
        </a:ln>
        <a:solidFill>
          <a:srgbClr val="3E231A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700" b="0" i="0" u="none" strike="noStrike" cap="none" spc="0" normalizeH="0" baseline="0">
        <a:ln>
          <a:noFill/>
        </a:ln>
        <a:solidFill>
          <a:srgbClr val="3E231A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700" b="0" i="0" u="none" strike="noStrike" cap="none" spc="0" normalizeH="0" baseline="0">
        <a:ln>
          <a:noFill/>
        </a:ln>
        <a:solidFill>
          <a:srgbClr val="3E231A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700" b="0" i="0" u="none" strike="noStrike" cap="none" spc="0" normalizeH="0" baseline="0">
        <a:ln>
          <a:noFill/>
        </a:ln>
        <a:solidFill>
          <a:srgbClr val="3E231A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700" b="0" i="0" u="none" strike="noStrike" cap="none" spc="0" normalizeH="0" baseline="0">
        <a:ln>
          <a:noFill/>
        </a:ln>
        <a:solidFill>
          <a:srgbClr val="3E231A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700" b="0" i="0" u="none" strike="noStrike" cap="none" spc="0" normalizeH="0" baseline="0">
        <a:ln>
          <a:noFill/>
        </a:ln>
        <a:solidFill>
          <a:srgbClr val="3E231A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700" b="0" i="0" u="none" strike="noStrike" cap="none" spc="0" normalizeH="0" baseline="0">
        <a:ln>
          <a:noFill/>
        </a:ln>
        <a:solidFill>
          <a:srgbClr val="3E231A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700" b="0" i="0" u="none" strike="noStrike" cap="none" spc="0" normalizeH="0" baseline="0">
        <a:ln>
          <a:noFill/>
        </a:ln>
        <a:solidFill>
          <a:srgbClr val="3E231A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solidFill>
                <a:srgbClr val="24383E"/>
              </a:solidFill>
              <a:prstDash val="solid"/>
              <a:round/>
            </a:ln>
          </a:left>
          <a:right>
            <a:ln w="12700" cap="flat">
              <a:solidFill>
                <a:srgbClr val="24383E"/>
              </a:solidFill>
              <a:prstDash val="solid"/>
              <a:round/>
            </a:ln>
          </a:right>
          <a:top>
            <a:ln w="12700" cap="flat">
              <a:solidFill>
                <a:srgbClr val="24383E"/>
              </a:solidFill>
              <a:prstDash val="solid"/>
              <a:round/>
            </a:ln>
          </a:top>
          <a:bottom>
            <a:ln w="12700" cap="flat">
              <a:solidFill>
                <a:srgbClr val="24383E"/>
              </a:solidFill>
              <a:prstDash val="solid"/>
              <a:round/>
            </a:ln>
          </a:bottom>
          <a:insideH>
            <a:ln w="12700" cap="flat">
              <a:solidFill>
                <a:srgbClr val="24383E"/>
              </a:solidFill>
              <a:prstDash val="solid"/>
              <a:round/>
            </a:ln>
          </a:insideH>
          <a:insideV>
            <a:ln w="12700" cap="flat">
              <a:solidFill>
                <a:srgbClr val="24383E"/>
              </a:solidFill>
              <a:prstDash val="solid"/>
              <a:round/>
            </a:ln>
          </a:insideV>
        </a:tcBdr>
        <a:fill>
          <a:solidFill>
            <a:srgbClr val="D4DAE2"/>
          </a:solidFill>
        </a:fill>
      </a:tcStyle>
    </a:wholeTbl>
    <a:band2H>
      <a:tcTxStyle/>
      <a:tcStyle>
        <a:tcBdr/>
        <a:fill>
          <a:solidFill>
            <a:srgbClr val="EBEDF1"/>
          </a:solidFill>
        </a:fill>
      </a:tcStyle>
    </a:band2H>
    <a:firstCol>
      <a:tcTxStyle b="on" i="off">
        <a:fontRef idx="minor">
          <a:srgbClr val="24383E"/>
        </a:fontRef>
        <a:srgbClr val="24383E"/>
      </a:tcTxStyle>
      <a:tcStyle>
        <a:tcBdr>
          <a:left>
            <a:ln w="12700" cap="flat">
              <a:solidFill>
                <a:srgbClr val="24383E"/>
              </a:solidFill>
              <a:prstDash val="solid"/>
              <a:round/>
            </a:ln>
          </a:left>
          <a:right>
            <a:ln w="12700" cap="flat">
              <a:solidFill>
                <a:srgbClr val="24383E"/>
              </a:solidFill>
              <a:prstDash val="solid"/>
              <a:round/>
            </a:ln>
          </a:right>
          <a:top>
            <a:ln w="12700" cap="flat">
              <a:solidFill>
                <a:srgbClr val="24383E"/>
              </a:solidFill>
              <a:prstDash val="solid"/>
              <a:round/>
            </a:ln>
          </a:top>
          <a:bottom>
            <a:ln w="12700" cap="flat">
              <a:solidFill>
                <a:srgbClr val="24383E"/>
              </a:solidFill>
              <a:prstDash val="solid"/>
              <a:round/>
            </a:ln>
          </a:bottom>
          <a:insideH>
            <a:ln w="12700" cap="flat">
              <a:solidFill>
                <a:srgbClr val="24383E"/>
              </a:solidFill>
              <a:prstDash val="solid"/>
              <a:round/>
            </a:ln>
          </a:insideH>
          <a:insideV>
            <a:ln w="12700" cap="flat">
              <a:solidFill>
                <a:srgbClr val="24383E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24383E"/>
        </a:fontRef>
        <a:srgbClr val="24383E"/>
      </a:tcTxStyle>
      <a:tcStyle>
        <a:tcBdr>
          <a:left>
            <a:ln w="12700" cap="flat">
              <a:solidFill>
                <a:srgbClr val="24383E"/>
              </a:solidFill>
              <a:prstDash val="solid"/>
              <a:round/>
            </a:ln>
          </a:left>
          <a:right>
            <a:ln w="12700" cap="flat">
              <a:solidFill>
                <a:srgbClr val="24383E"/>
              </a:solidFill>
              <a:prstDash val="solid"/>
              <a:round/>
            </a:ln>
          </a:right>
          <a:top>
            <a:ln w="38100" cap="flat">
              <a:solidFill>
                <a:srgbClr val="24383E"/>
              </a:solidFill>
              <a:prstDash val="solid"/>
              <a:round/>
            </a:ln>
          </a:top>
          <a:bottom>
            <a:ln w="12700" cap="flat">
              <a:solidFill>
                <a:srgbClr val="24383E"/>
              </a:solidFill>
              <a:prstDash val="solid"/>
              <a:round/>
            </a:ln>
          </a:bottom>
          <a:insideH>
            <a:ln w="12700" cap="flat">
              <a:solidFill>
                <a:srgbClr val="24383E"/>
              </a:solidFill>
              <a:prstDash val="solid"/>
              <a:round/>
            </a:ln>
          </a:insideH>
          <a:insideV>
            <a:ln w="12700" cap="flat">
              <a:solidFill>
                <a:srgbClr val="24383E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24383E"/>
        </a:fontRef>
        <a:srgbClr val="24383E"/>
      </a:tcTxStyle>
      <a:tcStyle>
        <a:tcBdr>
          <a:left>
            <a:ln w="12700" cap="flat">
              <a:solidFill>
                <a:srgbClr val="24383E"/>
              </a:solidFill>
              <a:prstDash val="solid"/>
              <a:round/>
            </a:ln>
          </a:left>
          <a:right>
            <a:ln w="12700" cap="flat">
              <a:solidFill>
                <a:srgbClr val="24383E"/>
              </a:solidFill>
              <a:prstDash val="solid"/>
              <a:round/>
            </a:ln>
          </a:right>
          <a:top>
            <a:ln w="12700" cap="flat">
              <a:solidFill>
                <a:srgbClr val="24383E"/>
              </a:solidFill>
              <a:prstDash val="solid"/>
              <a:round/>
            </a:ln>
          </a:top>
          <a:bottom>
            <a:ln w="38100" cap="flat">
              <a:solidFill>
                <a:srgbClr val="24383E"/>
              </a:solidFill>
              <a:prstDash val="solid"/>
              <a:round/>
            </a:ln>
          </a:bottom>
          <a:insideH>
            <a:ln w="12700" cap="flat">
              <a:solidFill>
                <a:srgbClr val="24383E"/>
              </a:solidFill>
              <a:prstDash val="solid"/>
              <a:round/>
            </a:ln>
          </a:insideH>
          <a:insideV>
            <a:ln w="12700" cap="flat">
              <a:solidFill>
                <a:srgbClr val="24383E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solidFill>
                <a:srgbClr val="24383E"/>
              </a:solidFill>
              <a:prstDash val="solid"/>
              <a:round/>
            </a:ln>
          </a:left>
          <a:right>
            <a:ln w="12700" cap="flat">
              <a:solidFill>
                <a:srgbClr val="24383E"/>
              </a:solidFill>
              <a:prstDash val="solid"/>
              <a:round/>
            </a:ln>
          </a:right>
          <a:top>
            <a:ln w="12700" cap="flat">
              <a:solidFill>
                <a:srgbClr val="24383E"/>
              </a:solidFill>
              <a:prstDash val="solid"/>
              <a:round/>
            </a:ln>
          </a:top>
          <a:bottom>
            <a:ln w="12700" cap="flat">
              <a:solidFill>
                <a:srgbClr val="24383E"/>
              </a:solidFill>
              <a:prstDash val="solid"/>
              <a:round/>
            </a:ln>
          </a:bottom>
          <a:insideH>
            <a:ln w="12700" cap="flat">
              <a:solidFill>
                <a:srgbClr val="24383E"/>
              </a:solidFill>
              <a:prstDash val="solid"/>
              <a:round/>
            </a:ln>
          </a:insideH>
          <a:insideV>
            <a:ln w="12700" cap="flat">
              <a:solidFill>
                <a:srgbClr val="24383E"/>
              </a:solidFill>
              <a:prstDash val="solid"/>
              <a:round/>
            </a:ln>
          </a:insideV>
        </a:tcBdr>
        <a:fill>
          <a:solidFill>
            <a:srgbClr val="EFE5CE"/>
          </a:solidFill>
        </a:fill>
      </a:tcStyle>
    </a:wholeTbl>
    <a:band2H>
      <a:tcTxStyle/>
      <a:tcStyle>
        <a:tcBdr/>
        <a:fill>
          <a:solidFill>
            <a:srgbClr val="F7F2E8"/>
          </a:solidFill>
        </a:fill>
      </a:tcStyle>
    </a:band2H>
    <a:firstCol>
      <a:tcTxStyle b="on" i="off">
        <a:fontRef idx="minor">
          <a:srgbClr val="24383E"/>
        </a:fontRef>
        <a:srgbClr val="24383E"/>
      </a:tcTxStyle>
      <a:tcStyle>
        <a:tcBdr>
          <a:left>
            <a:ln w="12700" cap="flat">
              <a:solidFill>
                <a:srgbClr val="24383E"/>
              </a:solidFill>
              <a:prstDash val="solid"/>
              <a:round/>
            </a:ln>
          </a:left>
          <a:right>
            <a:ln w="12700" cap="flat">
              <a:solidFill>
                <a:srgbClr val="24383E"/>
              </a:solidFill>
              <a:prstDash val="solid"/>
              <a:round/>
            </a:ln>
          </a:right>
          <a:top>
            <a:ln w="12700" cap="flat">
              <a:solidFill>
                <a:srgbClr val="24383E"/>
              </a:solidFill>
              <a:prstDash val="solid"/>
              <a:round/>
            </a:ln>
          </a:top>
          <a:bottom>
            <a:ln w="12700" cap="flat">
              <a:solidFill>
                <a:srgbClr val="24383E"/>
              </a:solidFill>
              <a:prstDash val="solid"/>
              <a:round/>
            </a:ln>
          </a:bottom>
          <a:insideH>
            <a:ln w="12700" cap="flat">
              <a:solidFill>
                <a:srgbClr val="24383E"/>
              </a:solidFill>
              <a:prstDash val="solid"/>
              <a:round/>
            </a:ln>
          </a:insideH>
          <a:insideV>
            <a:ln w="12700" cap="flat">
              <a:solidFill>
                <a:srgbClr val="24383E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24383E"/>
        </a:fontRef>
        <a:srgbClr val="24383E"/>
      </a:tcTxStyle>
      <a:tcStyle>
        <a:tcBdr>
          <a:left>
            <a:ln w="12700" cap="flat">
              <a:solidFill>
                <a:srgbClr val="24383E"/>
              </a:solidFill>
              <a:prstDash val="solid"/>
              <a:round/>
            </a:ln>
          </a:left>
          <a:right>
            <a:ln w="12700" cap="flat">
              <a:solidFill>
                <a:srgbClr val="24383E"/>
              </a:solidFill>
              <a:prstDash val="solid"/>
              <a:round/>
            </a:ln>
          </a:right>
          <a:top>
            <a:ln w="38100" cap="flat">
              <a:solidFill>
                <a:srgbClr val="24383E"/>
              </a:solidFill>
              <a:prstDash val="solid"/>
              <a:round/>
            </a:ln>
          </a:top>
          <a:bottom>
            <a:ln w="12700" cap="flat">
              <a:solidFill>
                <a:srgbClr val="24383E"/>
              </a:solidFill>
              <a:prstDash val="solid"/>
              <a:round/>
            </a:ln>
          </a:bottom>
          <a:insideH>
            <a:ln w="12700" cap="flat">
              <a:solidFill>
                <a:srgbClr val="24383E"/>
              </a:solidFill>
              <a:prstDash val="solid"/>
              <a:round/>
            </a:ln>
          </a:insideH>
          <a:insideV>
            <a:ln w="12700" cap="flat">
              <a:solidFill>
                <a:srgbClr val="24383E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24383E"/>
        </a:fontRef>
        <a:srgbClr val="24383E"/>
      </a:tcTxStyle>
      <a:tcStyle>
        <a:tcBdr>
          <a:left>
            <a:ln w="12700" cap="flat">
              <a:solidFill>
                <a:srgbClr val="24383E"/>
              </a:solidFill>
              <a:prstDash val="solid"/>
              <a:round/>
            </a:ln>
          </a:left>
          <a:right>
            <a:ln w="12700" cap="flat">
              <a:solidFill>
                <a:srgbClr val="24383E"/>
              </a:solidFill>
              <a:prstDash val="solid"/>
              <a:round/>
            </a:ln>
          </a:right>
          <a:top>
            <a:ln w="12700" cap="flat">
              <a:solidFill>
                <a:srgbClr val="24383E"/>
              </a:solidFill>
              <a:prstDash val="solid"/>
              <a:round/>
            </a:ln>
          </a:top>
          <a:bottom>
            <a:ln w="38100" cap="flat">
              <a:solidFill>
                <a:srgbClr val="24383E"/>
              </a:solidFill>
              <a:prstDash val="solid"/>
              <a:round/>
            </a:ln>
          </a:bottom>
          <a:insideH>
            <a:ln w="12700" cap="flat">
              <a:solidFill>
                <a:srgbClr val="24383E"/>
              </a:solidFill>
              <a:prstDash val="solid"/>
              <a:round/>
            </a:ln>
          </a:insideH>
          <a:insideV>
            <a:ln w="12700" cap="flat">
              <a:solidFill>
                <a:srgbClr val="24383E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solidFill>
                <a:srgbClr val="24383E"/>
              </a:solidFill>
              <a:prstDash val="solid"/>
              <a:round/>
            </a:ln>
          </a:left>
          <a:right>
            <a:ln w="12700" cap="flat">
              <a:solidFill>
                <a:srgbClr val="24383E"/>
              </a:solidFill>
              <a:prstDash val="solid"/>
              <a:round/>
            </a:ln>
          </a:right>
          <a:top>
            <a:ln w="12700" cap="flat">
              <a:solidFill>
                <a:srgbClr val="24383E"/>
              </a:solidFill>
              <a:prstDash val="solid"/>
              <a:round/>
            </a:ln>
          </a:top>
          <a:bottom>
            <a:ln w="12700" cap="flat">
              <a:solidFill>
                <a:srgbClr val="24383E"/>
              </a:solidFill>
              <a:prstDash val="solid"/>
              <a:round/>
            </a:ln>
          </a:bottom>
          <a:insideH>
            <a:ln w="12700" cap="flat">
              <a:solidFill>
                <a:srgbClr val="24383E"/>
              </a:solidFill>
              <a:prstDash val="solid"/>
              <a:round/>
            </a:ln>
          </a:insideH>
          <a:insideV>
            <a:ln w="12700" cap="flat">
              <a:solidFill>
                <a:srgbClr val="24383E"/>
              </a:solidFill>
              <a:prstDash val="solid"/>
              <a:round/>
            </a:ln>
          </a:insideV>
        </a:tcBdr>
        <a:fill>
          <a:solidFill>
            <a:srgbClr val="DBD8DF"/>
          </a:solidFill>
        </a:fill>
      </a:tcStyle>
    </a:wholeTbl>
    <a:band2H>
      <a:tcTxStyle/>
      <a:tcStyle>
        <a:tcBdr/>
        <a:fill>
          <a:solidFill>
            <a:srgbClr val="EEECF0"/>
          </a:solidFill>
        </a:fill>
      </a:tcStyle>
    </a:band2H>
    <a:firstCol>
      <a:tcTxStyle b="on" i="off">
        <a:fontRef idx="minor">
          <a:srgbClr val="24383E"/>
        </a:fontRef>
        <a:srgbClr val="24383E"/>
      </a:tcTxStyle>
      <a:tcStyle>
        <a:tcBdr>
          <a:left>
            <a:ln w="12700" cap="flat">
              <a:solidFill>
                <a:srgbClr val="24383E"/>
              </a:solidFill>
              <a:prstDash val="solid"/>
              <a:round/>
            </a:ln>
          </a:left>
          <a:right>
            <a:ln w="12700" cap="flat">
              <a:solidFill>
                <a:srgbClr val="24383E"/>
              </a:solidFill>
              <a:prstDash val="solid"/>
              <a:round/>
            </a:ln>
          </a:right>
          <a:top>
            <a:ln w="12700" cap="flat">
              <a:solidFill>
                <a:srgbClr val="24383E"/>
              </a:solidFill>
              <a:prstDash val="solid"/>
              <a:round/>
            </a:ln>
          </a:top>
          <a:bottom>
            <a:ln w="12700" cap="flat">
              <a:solidFill>
                <a:srgbClr val="24383E"/>
              </a:solidFill>
              <a:prstDash val="solid"/>
              <a:round/>
            </a:ln>
          </a:bottom>
          <a:insideH>
            <a:ln w="12700" cap="flat">
              <a:solidFill>
                <a:srgbClr val="24383E"/>
              </a:solidFill>
              <a:prstDash val="solid"/>
              <a:round/>
            </a:ln>
          </a:insideH>
          <a:insideV>
            <a:ln w="12700" cap="flat">
              <a:solidFill>
                <a:srgbClr val="24383E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24383E"/>
        </a:fontRef>
        <a:srgbClr val="24383E"/>
      </a:tcTxStyle>
      <a:tcStyle>
        <a:tcBdr>
          <a:left>
            <a:ln w="12700" cap="flat">
              <a:solidFill>
                <a:srgbClr val="24383E"/>
              </a:solidFill>
              <a:prstDash val="solid"/>
              <a:round/>
            </a:ln>
          </a:left>
          <a:right>
            <a:ln w="12700" cap="flat">
              <a:solidFill>
                <a:srgbClr val="24383E"/>
              </a:solidFill>
              <a:prstDash val="solid"/>
              <a:round/>
            </a:ln>
          </a:right>
          <a:top>
            <a:ln w="38100" cap="flat">
              <a:solidFill>
                <a:srgbClr val="24383E"/>
              </a:solidFill>
              <a:prstDash val="solid"/>
              <a:round/>
            </a:ln>
          </a:top>
          <a:bottom>
            <a:ln w="12700" cap="flat">
              <a:solidFill>
                <a:srgbClr val="24383E"/>
              </a:solidFill>
              <a:prstDash val="solid"/>
              <a:round/>
            </a:ln>
          </a:bottom>
          <a:insideH>
            <a:ln w="12700" cap="flat">
              <a:solidFill>
                <a:srgbClr val="24383E"/>
              </a:solidFill>
              <a:prstDash val="solid"/>
              <a:round/>
            </a:ln>
          </a:insideH>
          <a:insideV>
            <a:ln w="12700" cap="flat">
              <a:solidFill>
                <a:srgbClr val="24383E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24383E"/>
        </a:fontRef>
        <a:srgbClr val="24383E"/>
      </a:tcTxStyle>
      <a:tcStyle>
        <a:tcBdr>
          <a:left>
            <a:ln w="12700" cap="flat">
              <a:solidFill>
                <a:srgbClr val="24383E"/>
              </a:solidFill>
              <a:prstDash val="solid"/>
              <a:round/>
            </a:ln>
          </a:left>
          <a:right>
            <a:ln w="12700" cap="flat">
              <a:solidFill>
                <a:srgbClr val="24383E"/>
              </a:solidFill>
              <a:prstDash val="solid"/>
              <a:round/>
            </a:ln>
          </a:right>
          <a:top>
            <a:ln w="12700" cap="flat">
              <a:solidFill>
                <a:srgbClr val="24383E"/>
              </a:solidFill>
              <a:prstDash val="solid"/>
              <a:round/>
            </a:ln>
          </a:top>
          <a:bottom>
            <a:ln w="38100" cap="flat">
              <a:solidFill>
                <a:srgbClr val="24383E"/>
              </a:solidFill>
              <a:prstDash val="solid"/>
              <a:round/>
            </a:ln>
          </a:bottom>
          <a:insideH>
            <a:ln w="12700" cap="flat">
              <a:solidFill>
                <a:srgbClr val="24383E"/>
              </a:solidFill>
              <a:prstDash val="solid"/>
              <a:round/>
            </a:ln>
          </a:insideH>
          <a:insideV>
            <a:ln w="12700" cap="flat">
              <a:solidFill>
                <a:srgbClr val="24383E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8E7E7"/>
          </a:solidFill>
        </a:fill>
      </a:tcStyle>
    </a:wholeTbl>
    <a:band2H>
      <a:tcTxStyle/>
      <a:tcStyle>
        <a:tcBdr/>
        <a:fill>
          <a:solidFill>
            <a:srgbClr val="24383E"/>
          </a:solidFill>
        </a:fill>
      </a:tcStyle>
    </a:band2H>
    <a:firstCol>
      <a:tcTxStyle b="on" i="off">
        <a:fontRef idx="minor">
          <a:srgbClr val="24383E"/>
        </a:fontRef>
        <a:srgbClr val="24383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3E231A"/>
        </a:fontRef>
        <a:srgbClr val="3E231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3E231A"/>
              </a:solidFill>
              <a:prstDash val="solid"/>
              <a:round/>
            </a:ln>
          </a:top>
          <a:bottom>
            <a:ln w="25400" cap="flat">
              <a:solidFill>
                <a:srgbClr val="3E231A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24383E"/>
          </a:solidFill>
        </a:fill>
      </a:tcStyle>
    </a:lastRow>
    <a:firstRow>
      <a:tcTxStyle b="on" i="off">
        <a:fontRef idx="minor">
          <a:srgbClr val="24383E"/>
        </a:fontRef>
        <a:srgbClr val="24383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3E231A"/>
              </a:solidFill>
              <a:prstDash val="solid"/>
              <a:round/>
            </a:ln>
          </a:top>
          <a:bottom>
            <a:ln w="25400" cap="flat">
              <a:solidFill>
                <a:srgbClr val="3E231A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solidFill>
                <a:srgbClr val="24383E"/>
              </a:solidFill>
              <a:prstDash val="solid"/>
              <a:round/>
            </a:ln>
          </a:left>
          <a:right>
            <a:ln w="12700" cap="flat">
              <a:solidFill>
                <a:srgbClr val="24383E"/>
              </a:solidFill>
              <a:prstDash val="solid"/>
              <a:round/>
            </a:ln>
          </a:right>
          <a:top>
            <a:ln w="12700" cap="flat">
              <a:solidFill>
                <a:srgbClr val="24383E"/>
              </a:solidFill>
              <a:prstDash val="solid"/>
              <a:round/>
            </a:ln>
          </a:top>
          <a:bottom>
            <a:ln w="12700" cap="flat">
              <a:solidFill>
                <a:srgbClr val="24383E"/>
              </a:solidFill>
              <a:prstDash val="solid"/>
              <a:round/>
            </a:ln>
          </a:bottom>
          <a:insideH>
            <a:ln w="12700" cap="flat">
              <a:solidFill>
                <a:srgbClr val="24383E"/>
              </a:solidFill>
              <a:prstDash val="solid"/>
              <a:round/>
            </a:ln>
          </a:insideH>
          <a:insideV>
            <a:ln w="12700" cap="flat">
              <a:solidFill>
                <a:srgbClr val="24383E"/>
              </a:solidFill>
              <a:prstDash val="solid"/>
              <a:round/>
            </a:ln>
          </a:insideV>
        </a:tcBdr>
        <a:fill>
          <a:solidFill>
            <a:srgbClr val="CDCBCB"/>
          </a:solidFill>
        </a:fill>
      </a:tcStyle>
    </a:wholeTbl>
    <a:band2H>
      <a:tcTxStyle/>
      <a:tcStyle>
        <a:tcBdr/>
        <a:fill>
          <a:solidFill>
            <a:srgbClr val="E8E7E7"/>
          </a:solidFill>
        </a:fill>
      </a:tcStyle>
    </a:band2H>
    <a:firstCol>
      <a:tcTxStyle b="on" i="off">
        <a:fontRef idx="minor">
          <a:srgbClr val="24383E"/>
        </a:fontRef>
        <a:srgbClr val="24383E"/>
      </a:tcTxStyle>
      <a:tcStyle>
        <a:tcBdr>
          <a:left>
            <a:ln w="12700" cap="flat">
              <a:solidFill>
                <a:srgbClr val="24383E"/>
              </a:solidFill>
              <a:prstDash val="solid"/>
              <a:round/>
            </a:ln>
          </a:left>
          <a:right>
            <a:ln w="12700" cap="flat">
              <a:solidFill>
                <a:srgbClr val="24383E"/>
              </a:solidFill>
              <a:prstDash val="solid"/>
              <a:round/>
            </a:ln>
          </a:right>
          <a:top>
            <a:ln w="12700" cap="flat">
              <a:solidFill>
                <a:srgbClr val="24383E"/>
              </a:solidFill>
              <a:prstDash val="solid"/>
              <a:round/>
            </a:ln>
          </a:top>
          <a:bottom>
            <a:ln w="12700" cap="flat">
              <a:solidFill>
                <a:srgbClr val="24383E"/>
              </a:solidFill>
              <a:prstDash val="solid"/>
              <a:round/>
            </a:ln>
          </a:bottom>
          <a:insideH>
            <a:ln w="12700" cap="flat">
              <a:solidFill>
                <a:srgbClr val="24383E"/>
              </a:solidFill>
              <a:prstDash val="solid"/>
              <a:round/>
            </a:ln>
          </a:insideH>
          <a:insideV>
            <a:ln w="12700" cap="flat">
              <a:solidFill>
                <a:srgbClr val="24383E"/>
              </a:solidFill>
              <a:prstDash val="solid"/>
              <a:round/>
            </a:ln>
          </a:insideV>
        </a:tcBdr>
        <a:fill>
          <a:solidFill>
            <a:srgbClr val="3E231A"/>
          </a:solidFill>
        </a:fill>
      </a:tcStyle>
    </a:firstCol>
    <a:lastRow>
      <a:tcTxStyle b="on" i="off">
        <a:fontRef idx="minor">
          <a:srgbClr val="24383E"/>
        </a:fontRef>
        <a:srgbClr val="24383E"/>
      </a:tcTxStyle>
      <a:tcStyle>
        <a:tcBdr>
          <a:left>
            <a:ln w="12700" cap="flat">
              <a:solidFill>
                <a:srgbClr val="24383E"/>
              </a:solidFill>
              <a:prstDash val="solid"/>
              <a:round/>
            </a:ln>
          </a:left>
          <a:right>
            <a:ln w="12700" cap="flat">
              <a:solidFill>
                <a:srgbClr val="24383E"/>
              </a:solidFill>
              <a:prstDash val="solid"/>
              <a:round/>
            </a:ln>
          </a:right>
          <a:top>
            <a:ln w="38100" cap="flat">
              <a:solidFill>
                <a:srgbClr val="24383E"/>
              </a:solidFill>
              <a:prstDash val="solid"/>
              <a:round/>
            </a:ln>
          </a:top>
          <a:bottom>
            <a:ln w="12700" cap="flat">
              <a:solidFill>
                <a:srgbClr val="24383E"/>
              </a:solidFill>
              <a:prstDash val="solid"/>
              <a:round/>
            </a:ln>
          </a:bottom>
          <a:insideH>
            <a:ln w="12700" cap="flat">
              <a:solidFill>
                <a:srgbClr val="24383E"/>
              </a:solidFill>
              <a:prstDash val="solid"/>
              <a:round/>
            </a:ln>
          </a:insideH>
          <a:insideV>
            <a:ln w="12700" cap="flat">
              <a:solidFill>
                <a:srgbClr val="24383E"/>
              </a:solidFill>
              <a:prstDash val="solid"/>
              <a:round/>
            </a:ln>
          </a:insideV>
        </a:tcBdr>
        <a:fill>
          <a:solidFill>
            <a:srgbClr val="3E231A"/>
          </a:solidFill>
        </a:fill>
      </a:tcStyle>
    </a:lastRow>
    <a:firstRow>
      <a:tcTxStyle b="on" i="off">
        <a:fontRef idx="minor">
          <a:srgbClr val="24383E"/>
        </a:fontRef>
        <a:srgbClr val="24383E"/>
      </a:tcTxStyle>
      <a:tcStyle>
        <a:tcBdr>
          <a:left>
            <a:ln w="12700" cap="flat">
              <a:solidFill>
                <a:srgbClr val="24383E"/>
              </a:solidFill>
              <a:prstDash val="solid"/>
              <a:round/>
            </a:ln>
          </a:left>
          <a:right>
            <a:ln w="12700" cap="flat">
              <a:solidFill>
                <a:srgbClr val="24383E"/>
              </a:solidFill>
              <a:prstDash val="solid"/>
              <a:round/>
            </a:ln>
          </a:right>
          <a:top>
            <a:ln w="12700" cap="flat">
              <a:solidFill>
                <a:srgbClr val="24383E"/>
              </a:solidFill>
              <a:prstDash val="solid"/>
              <a:round/>
            </a:ln>
          </a:top>
          <a:bottom>
            <a:ln w="38100" cap="flat">
              <a:solidFill>
                <a:srgbClr val="24383E"/>
              </a:solidFill>
              <a:prstDash val="solid"/>
              <a:round/>
            </a:ln>
          </a:bottom>
          <a:insideH>
            <a:ln w="12700" cap="flat">
              <a:solidFill>
                <a:srgbClr val="24383E"/>
              </a:solidFill>
              <a:prstDash val="solid"/>
              <a:round/>
            </a:ln>
          </a:insideH>
          <a:insideV>
            <a:ln w="12700" cap="flat">
              <a:solidFill>
                <a:srgbClr val="24383E"/>
              </a:solidFill>
              <a:prstDash val="solid"/>
              <a:round/>
            </a:ln>
          </a:insideV>
        </a:tcBdr>
        <a:fill>
          <a:solidFill>
            <a:srgbClr val="3E231A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solidFill>
                <a:srgbClr val="3E231A"/>
              </a:solidFill>
              <a:prstDash val="solid"/>
              <a:round/>
            </a:ln>
          </a:left>
          <a:right>
            <a:ln w="12700" cap="flat">
              <a:solidFill>
                <a:srgbClr val="3E231A"/>
              </a:solidFill>
              <a:prstDash val="solid"/>
              <a:round/>
            </a:ln>
          </a:right>
          <a:top>
            <a:ln w="12700" cap="flat">
              <a:solidFill>
                <a:srgbClr val="3E231A"/>
              </a:solidFill>
              <a:prstDash val="solid"/>
              <a:round/>
            </a:ln>
          </a:top>
          <a:bottom>
            <a:ln w="12700" cap="flat">
              <a:solidFill>
                <a:srgbClr val="3E231A"/>
              </a:solidFill>
              <a:prstDash val="solid"/>
              <a:round/>
            </a:ln>
          </a:bottom>
          <a:insideH>
            <a:ln w="12700" cap="flat">
              <a:solidFill>
                <a:srgbClr val="3E231A"/>
              </a:solidFill>
              <a:prstDash val="solid"/>
              <a:round/>
            </a:ln>
          </a:insideH>
          <a:insideV>
            <a:ln w="12700" cap="flat">
              <a:solidFill>
                <a:srgbClr val="3E231A"/>
              </a:solidFill>
              <a:prstDash val="solid"/>
              <a:round/>
            </a:ln>
          </a:insideV>
        </a:tcBdr>
        <a:fill>
          <a:solidFill>
            <a:srgbClr val="3E231A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3E231A"/>
        </a:fontRef>
        <a:srgbClr val="3E231A"/>
      </a:tcTxStyle>
      <a:tcStyle>
        <a:tcBdr>
          <a:left>
            <a:ln w="12700" cap="flat">
              <a:solidFill>
                <a:srgbClr val="3E231A"/>
              </a:solidFill>
              <a:prstDash val="solid"/>
              <a:round/>
            </a:ln>
          </a:left>
          <a:right>
            <a:ln w="12700" cap="flat">
              <a:solidFill>
                <a:srgbClr val="3E231A"/>
              </a:solidFill>
              <a:prstDash val="solid"/>
              <a:round/>
            </a:ln>
          </a:right>
          <a:top>
            <a:ln w="12700" cap="flat">
              <a:solidFill>
                <a:srgbClr val="3E231A"/>
              </a:solidFill>
              <a:prstDash val="solid"/>
              <a:round/>
            </a:ln>
          </a:top>
          <a:bottom>
            <a:ln w="12700" cap="flat">
              <a:solidFill>
                <a:srgbClr val="3E231A"/>
              </a:solidFill>
              <a:prstDash val="solid"/>
              <a:round/>
            </a:ln>
          </a:bottom>
          <a:insideH>
            <a:ln w="12700" cap="flat">
              <a:solidFill>
                <a:srgbClr val="3E231A"/>
              </a:solidFill>
              <a:prstDash val="solid"/>
              <a:round/>
            </a:ln>
          </a:insideH>
          <a:insideV>
            <a:ln w="12700" cap="flat">
              <a:solidFill>
                <a:srgbClr val="3E231A"/>
              </a:solidFill>
              <a:prstDash val="solid"/>
              <a:round/>
            </a:ln>
          </a:insideV>
        </a:tcBdr>
        <a:fill>
          <a:solidFill>
            <a:srgbClr val="3E231A">
              <a:alpha val="20000"/>
            </a:srgbClr>
          </a:solidFill>
        </a:fill>
      </a:tcStyle>
    </a:firstCol>
    <a:lastRow>
      <a:tcTxStyle b="on" i="off">
        <a:fontRef idx="minor">
          <a:srgbClr val="3E231A"/>
        </a:fontRef>
        <a:srgbClr val="3E231A"/>
      </a:tcTxStyle>
      <a:tcStyle>
        <a:tcBdr>
          <a:left>
            <a:ln w="12700" cap="flat">
              <a:solidFill>
                <a:srgbClr val="3E231A"/>
              </a:solidFill>
              <a:prstDash val="solid"/>
              <a:round/>
            </a:ln>
          </a:left>
          <a:right>
            <a:ln w="12700" cap="flat">
              <a:solidFill>
                <a:srgbClr val="3E231A"/>
              </a:solidFill>
              <a:prstDash val="solid"/>
              <a:round/>
            </a:ln>
          </a:right>
          <a:top>
            <a:ln w="50800" cap="flat">
              <a:solidFill>
                <a:srgbClr val="3E231A"/>
              </a:solidFill>
              <a:prstDash val="solid"/>
              <a:round/>
            </a:ln>
          </a:top>
          <a:bottom>
            <a:ln w="12700" cap="flat">
              <a:solidFill>
                <a:srgbClr val="3E231A"/>
              </a:solidFill>
              <a:prstDash val="solid"/>
              <a:round/>
            </a:ln>
          </a:bottom>
          <a:insideH>
            <a:ln w="12700" cap="flat">
              <a:solidFill>
                <a:srgbClr val="3E231A"/>
              </a:solidFill>
              <a:prstDash val="solid"/>
              <a:round/>
            </a:ln>
          </a:insideH>
          <a:insideV>
            <a:ln w="12700" cap="flat">
              <a:solidFill>
                <a:srgbClr val="3E231A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3E231A"/>
        </a:fontRef>
        <a:srgbClr val="3E231A"/>
      </a:tcTxStyle>
      <a:tcStyle>
        <a:tcBdr>
          <a:left>
            <a:ln w="12700" cap="flat">
              <a:solidFill>
                <a:srgbClr val="3E231A"/>
              </a:solidFill>
              <a:prstDash val="solid"/>
              <a:round/>
            </a:ln>
          </a:left>
          <a:right>
            <a:ln w="12700" cap="flat">
              <a:solidFill>
                <a:srgbClr val="3E231A"/>
              </a:solidFill>
              <a:prstDash val="solid"/>
              <a:round/>
            </a:ln>
          </a:right>
          <a:top>
            <a:ln w="12700" cap="flat">
              <a:solidFill>
                <a:srgbClr val="3E231A"/>
              </a:solidFill>
              <a:prstDash val="solid"/>
              <a:round/>
            </a:ln>
          </a:top>
          <a:bottom>
            <a:ln w="25400" cap="flat">
              <a:solidFill>
                <a:srgbClr val="3E231A"/>
              </a:solidFill>
              <a:prstDash val="solid"/>
              <a:round/>
            </a:ln>
          </a:bottom>
          <a:insideH>
            <a:ln w="12700" cap="flat">
              <a:solidFill>
                <a:srgbClr val="3E231A"/>
              </a:solidFill>
              <a:prstDash val="solid"/>
              <a:round/>
            </a:ln>
          </a:insideH>
          <a:insideV>
            <a:ln w="12700" cap="flat">
              <a:solidFill>
                <a:srgbClr val="3E231A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4"/>
    <p:restoredTop sz="94630"/>
  </p:normalViewPr>
  <p:slideViewPr>
    <p:cSldViewPr snapToGrid="0" snapToObjects="1">
      <p:cViewPr varScale="1">
        <p:scale>
          <a:sx n="61" d="100"/>
          <a:sy n="61" d="100"/>
        </p:scale>
        <p:origin x="992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30598466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270000" y="1689100"/>
            <a:ext cx="10464800" cy="3467100"/>
          </a:xfrm>
          <a:prstGeom prst="rect">
            <a:avLst/>
          </a:prstGeom>
        </p:spPr>
        <p:txBody>
          <a:bodyPr anchor="b"/>
          <a:lstStyle>
            <a:lvl1pPr algn="ctr"/>
          </a:lstStyle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181600"/>
            <a:ext cx="10464800" cy="1460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600"/>
            </a:lvl1pPr>
            <a:lvl2pPr marL="0" indent="0" algn="ctr">
              <a:spcBef>
                <a:spcPts val="0"/>
              </a:spcBef>
              <a:buSzTx/>
              <a:buNone/>
              <a:defRPr sz="3600"/>
            </a:lvl2pPr>
            <a:lvl3pPr marL="0" indent="0" algn="ctr">
              <a:spcBef>
                <a:spcPts val="0"/>
              </a:spcBef>
              <a:buSzTx/>
              <a:buNone/>
              <a:defRPr sz="3600"/>
            </a:lvl3pPr>
            <a:lvl4pPr marL="0" indent="0" algn="ctr">
              <a:spcBef>
                <a:spcPts val="0"/>
              </a:spcBef>
              <a:buSzTx/>
              <a:buNone/>
              <a:defRPr sz="3600"/>
            </a:lvl4pPr>
            <a:lvl5pPr marL="0" indent="0" algn="ctr">
              <a:spcBef>
                <a:spcPts val="0"/>
              </a:spcBef>
              <a:buSzTx/>
              <a:buNone/>
              <a:defRPr sz="3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4267200"/>
            <a:ext cx="10464800" cy="85090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SzTx/>
              <a:buNone/>
            </a:lvl1pPr>
            <a:lvl2pPr algn="ctr">
              <a:spcBef>
                <a:spcPts val="0"/>
              </a:spcBef>
              <a:buBlip>
                <a:blip r:embed="rId2"/>
              </a:buBlip>
            </a:lvl2pPr>
            <a:lvl3pPr algn="ctr">
              <a:spcBef>
                <a:spcPts val="0"/>
              </a:spcBef>
              <a:buBlip>
                <a:blip r:embed="rId2"/>
              </a:buBlip>
            </a:lvl3pPr>
            <a:lvl4pPr algn="ctr">
              <a:spcBef>
                <a:spcPts val="0"/>
              </a:spcBef>
              <a:buBlip>
                <a:blip r:embed="rId2"/>
              </a:buBlip>
            </a:lvl4pPr>
            <a:lvl5pPr algn="ctr">
              <a:spcBef>
                <a:spcPts val="0"/>
              </a:spcBef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Rectangle"/>
          <p:cNvSpPr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647700"/>
          </a:xfrm>
          <a:prstGeom prst="rect">
            <a:avLst/>
          </a:prstGeom>
        </p:spPr>
        <p:txBody>
          <a:bodyPr anchor="t"/>
          <a:lstStyle/>
          <a:p>
            <a:pPr marL="347726" indent="-347726" defTabSz="432308">
              <a:spcBef>
                <a:spcPts val="2200"/>
              </a:spcBef>
              <a:buBlip>
                <a:blip r:embed="rId2"/>
              </a:buBlip>
              <a:defRPr sz="2812"/>
            </a:pPr>
            <a:endParaRPr/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sz="half" idx="13"/>
          </p:nvPr>
        </p:nvSpPr>
        <p:spPr>
          <a:xfrm>
            <a:off x="1573807" y="1421423"/>
            <a:ext cx="9855201" cy="514350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1270000" y="6680200"/>
            <a:ext cx="10464800" cy="1270000"/>
          </a:xfrm>
          <a:prstGeom prst="rect">
            <a:avLst/>
          </a:prstGeom>
        </p:spPr>
        <p:txBody>
          <a:bodyPr anchor="b"/>
          <a:lstStyle>
            <a:lvl1pPr algn="ctr"/>
          </a:lstStyle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7835900"/>
            <a:ext cx="10464800" cy="1460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600"/>
            </a:lvl1pPr>
            <a:lvl2pPr marL="0" indent="0" algn="ctr">
              <a:spcBef>
                <a:spcPts val="0"/>
              </a:spcBef>
              <a:buSzTx/>
              <a:buNone/>
              <a:defRPr sz="3600"/>
            </a:lvl2pPr>
            <a:lvl3pPr marL="0" indent="0" algn="ctr">
              <a:spcBef>
                <a:spcPts val="0"/>
              </a:spcBef>
              <a:buSzTx/>
              <a:buNone/>
              <a:defRPr sz="3600"/>
            </a:lvl3pPr>
            <a:lvl4pPr marL="0" indent="0" algn="ctr">
              <a:spcBef>
                <a:spcPts val="0"/>
              </a:spcBef>
              <a:buSzTx/>
              <a:buNone/>
              <a:defRPr sz="3600"/>
            </a:lvl4pPr>
            <a:lvl5pPr marL="0" indent="0" algn="ctr">
              <a:spcBef>
                <a:spcPts val="0"/>
              </a:spcBef>
              <a:buSzTx/>
              <a:buNone/>
              <a:defRPr sz="3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270000" y="3289300"/>
            <a:ext cx="10464800" cy="3175000"/>
          </a:xfrm>
          <a:prstGeom prst="rect">
            <a:avLst/>
          </a:prstGeom>
        </p:spPr>
        <p:txBody>
          <a:bodyPr/>
          <a:lstStyle>
            <a:lvl1pPr algn="ctr"/>
          </a:lstStyle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sz="half" idx="13"/>
          </p:nvPr>
        </p:nvSpPr>
        <p:spPr>
          <a:xfrm>
            <a:off x="6775450" y="1408083"/>
            <a:ext cx="4673600" cy="69723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965200" y="1397000"/>
            <a:ext cx="5600700" cy="4038600"/>
          </a:xfrm>
          <a:prstGeom prst="rect">
            <a:avLst/>
          </a:prstGeom>
        </p:spPr>
        <p:txBody>
          <a:bodyPr anchor="b"/>
          <a:lstStyle>
            <a:lvl1pPr algn="ctr">
              <a:defRPr sz="68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965200" y="5448300"/>
            <a:ext cx="5600700" cy="2933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600"/>
            </a:lvl1pPr>
            <a:lvl2pPr marL="0" indent="0" algn="ctr">
              <a:spcBef>
                <a:spcPts val="0"/>
              </a:spcBef>
              <a:buSzTx/>
              <a:buNone/>
              <a:defRPr sz="3600"/>
            </a:lvl2pPr>
            <a:lvl3pPr marL="0" indent="0" algn="ctr">
              <a:spcBef>
                <a:spcPts val="0"/>
              </a:spcBef>
              <a:buSzTx/>
              <a:buNone/>
              <a:defRPr sz="3600"/>
            </a:lvl3pPr>
            <a:lvl4pPr marL="0" indent="0" algn="ctr">
              <a:spcBef>
                <a:spcPts val="0"/>
              </a:spcBef>
              <a:buSzTx/>
              <a:buNone/>
              <a:defRPr sz="3600"/>
            </a:lvl4pPr>
            <a:lvl5pPr marL="0" indent="0" algn="ctr">
              <a:spcBef>
                <a:spcPts val="0"/>
              </a:spcBef>
              <a:buSzTx/>
              <a:buNone/>
              <a:defRPr sz="3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xfrm>
            <a:off x="1270000" y="635000"/>
            <a:ext cx="10464800" cy="2108200"/>
          </a:xfrm>
          <a:prstGeom prst="rect">
            <a:avLst/>
          </a:prstGeom>
        </p:spPr>
        <p:txBody>
          <a:bodyPr/>
          <a:lstStyle>
            <a:lvl1pPr algn="ctr"/>
          </a:lstStyle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xfrm>
            <a:off x="1270000" y="635000"/>
            <a:ext cx="10464800" cy="2108200"/>
          </a:xfrm>
          <a:prstGeom prst="rect">
            <a:avLst/>
          </a:prstGeom>
        </p:spPr>
        <p:txBody>
          <a:bodyPr/>
          <a:lstStyle>
            <a:lvl1pPr algn="ctr"/>
          </a:lstStyle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xfrm>
            <a:off x="1270000" y="2819400"/>
            <a:ext cx="10464800" cy="58420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6731000" y="2857500"/>
            <a:ext cx="5003800" cy="558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xfrm>
            <a:off x="1270000" y="635000"/>
            <a:ext cx="10464800" cy="2108200"/>
          </a:xfrm>
          <a:prstGeom prst="rect">
            <a:avLst/>
          </a:prstGeom>
        </p:spPr>
        <p:txBody>
          <a:bodyPr/>
          <a:lstStyle>
            <a:lvl1pPr algn="ctr"/>
          </a:lstStyle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270000" y="2819400"/>
            <a:ext cx="5016500" cy="5651500"/>
          </a:xfrm>
          <a:prstGeom prst="rect">
            <a:avLst/>
          </a:prstGeom>
        </p:spPr>
        <p:txBody>
          <a:bodyPr/>
          <a:lstStyle>
            <a:lvl1pPr marL="368300" indent="-368300">
              <a:spcBef>
                <a:spcPts val="2800"/>
              </a:spcBef>
              <a:buBlip>
                <a:blip r:embed="rId2"/>
              </a:buBlip>
              <a:defRPr sz="3000"/>
            </a:lvl1pPr>
            <a:lvl2pPr marL="736600" indent="-368300">
              <a:spcBef>
                <a:spcPts val="2800"/>
              </a:spcBef>
              <a:buBlip>
                <a:blip r:embed="rId2"/>
              </a:buBlip>
              <a:defRPr sz="3000"/>
            </a:lvl2pPr>
            <a:lvl3pPr marL="1104900" indent="-368300">
              <a:spcBef>
                <a:spcPts val="2800"/>
              </a:spcBef>
              <a:buBlip>
                <a:blip r:embed="rId2"/>
              </a:buBlip>
              <a:defRPr sz="3000"/>
            </a:lvl3pPr>
            <a:lvl4pPr marL="1473200" indent="-368300">
              <a:spcBef>
                <a:spcPts val="2800"/>
              </a:spcBef>
              <a:buBlip>
                <a:blip r:embed="rId2"/>
              </a:buBlip>
              <a:defRPr sz="3000"/>
            </a:lvl4pPr>
            <a:lvl5pPr marL="1841500" indent="-368300">
              <a:spcBef>
                <a:spcPts val="2800"/>
              </a:spcBef>
              <a:buBlip>
                <a:blip r:embed="rId2"/>
              </a:buBlip>
              <a:defRPr sz="3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7396539" y="812918"/>
            <a:ext cx="4660904" cy="29845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7396539" y="4038717"/>
            <a:ext cx="4660904" cy="48641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sz="half" idx="15"/>
          </p:nvPr>
        </p:nvSpPr>
        <p:spPr>
          <a:xfrm>
            <a:off x="952500" y="825500"/>
            <a:ext cx="6197600" cy="808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5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>
            <a:spLocks noGrp="1"/>
          </p:cNvSpPr>
          <p:nvPr>
            <p:ph type="body" idx="1"/>
          </p:nvPr>
        </p:nvSpPr>
        <p:spPr>
          <a:xfrm>
            <a:off x="1270000" y="1168400"/>
            <a:ext cx="10464800" cy="7416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15"/>
              </a:buBlip>
            </a:lvl1pPr>
            <a:lvl2pPr>
              <a:buBlip>
                <a:blip r:embed="rId15"/>
              </a:buBlip>
            </a:lvl2pPr>
            <a:lvl3pPr>
              <a:buBlip>
                <a:blip r:embed="rId15"/>
              </a:buBlip>
            </a:lvl3pPr>
            <a:lvl4pPr>
              <a:buBlip>
                <a:blip r:embed="rId15"/>
              </a:buBlip>
            </a:lvl4pPr>
            <a:lvl5pPr>
              <a:buBlip>
                <a:blip r:embed="rId15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1948462" y="1950720"/>
            <a:ext cx="10403841" cy="6615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37299" y="9296400"/>
            <a:ext cx="323479" cy="4572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>
                <a:latin typeface="Papyrus"/>
                <a:ea typeface="Papyrus"/>
                <a:cs typeface="Papyrus"/>
                <a:sym typeface="Papyrus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3E231A"/>
          </a:solidFill>
          <a:uFillTx/>
          <a:latin typeface="Papyrus"/>
          <a:ea typeface="Papyrus"/>
          <a:cs typeface="Papyrus"/>
          <a:sym typeface="Papyrus"/>
        </a:defRPr>
      </a:lvl1pPr>
      <a:lvl2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3E231A"/>
          </a:solidFill>
          <a:uFillTx/>
          <a:latin typeface="Papyrus"/>
          <a:ea typeface="Papyrus"/>
          <a:cs typeface="Papyrus"/>
          <a:sym typeface="Papyrus"/>
        </a:defRPr>
      </a:lvl2pPr>
      <a:lvl3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3E231A"/>
          </a:solidFill>
          <a:uFillTx/>
          <a:latin typeface="Papyrus"/>
          <a:ea typeface="Papyrus"/>
          <a:cs typeface="Papyrus"/>
          <a:sym typeface="Papyrus"/>
        </a:defRPr>
      </a:lvl3pPr>
      <a:lvl4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3E231A"/>
          </a:solidFill>
          <a:uFillTx/>
          <a:latin typeface="Papyrus"/>
          <a:ea typeface="Papyrus"/>
          <a:cs typeface="Papyrus"/>
          <a:sym typeface="Papyrus"/>
        </a:defRPr>
      </a:lvl4pPr>
      <a:lvl5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3E231A"/>
          </a:solidFill>
          <a:uFillTx/>
          <a:latin typeface="Papyrus"/>
          <a:ea typeface="Papyrus"/>
          <a:cs typeface="Papyrus"/>
          <a:sym typeface="Papyrus"/>
        </a:defRPr>
      </a:lvl5pPr>
      <a:lvl6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3E231A"/>
          </a:solidFill>
          <a:uFillTx/>
          <a:latin typeface="Papyrus"/>
          <a:ea typeface="Papyrus"/>
          <a:cs typeface="Papyrus"/>
          <a:sym typeface="Papyrus"/>
        </a:defRPr>
      </a:lvl6pPr>
      <a:lvl7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3E231A"/>
          </a:solidFill>
          <a:uFillTx/>
          <a:latin typeface="Papyrus"/>
          <a:ea typeface="Papyrus"/>
          <a:cs typeface="Papyrus"/>
          <a:sym typeface="Papyrus"/>
        </a:defRPr>
      </a:lvl7pPr>
      <a:lvl8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3E231A"/>
          </a:solidFill>
          <a:uFillTx/>
          <a:latin typeface="Papyrus"/>
          <a:ea typeface="Papyrus"/>
          <a:cs typeface="Papyrus"/>
          <a:sym typeface="Papyrus"/>
        </a:defRPr>
      </a:lvl8pPr>
      <a:lvl9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3E231A"/>
          </a:solidFill>
          <a:uFillTx/>
          <a:latin typeface="Papyrus"/>
          <a:ea typeface="Papyrus"/>
          <a:cs typeface="Papyrus"/>
          <a:sym typeface="Papyrus"/>
        </a:defRPr>
      </a:lvl9pPr>
    </p:titleStyle>
    <p:bodyStyle>
      <a:lvl1pPr marL="469900" marR="0" indent="-469900" algn="l" defTabSz="584200" rtl="0" latinLnBrk="0">
        <a:lnSpc>
          <a:spcPct val="100000"/>
        </a:lnSpc>
        <a:spcBef>
          <a:spcPts val="3000"/>
        </a:spcBef>
        <a:spcAft>
          <a:spcPts val="0"/>
        </a:spcAft>
        <a:buClrTx/>
        <a:buSzPct val="25000"/>
        <a:buFontTx/>
        <a:buBlip>
          <a:blip r:embed="rId15"/>
        </a:buBlip>
        <a:tabLst/>
        <a:defRPr sz="3800" b="0" i="0" u="none" strike="noStrike" cap="none" spc="0" baseline="0">
          <a:solidFill>
            <a:srgbClr val="3E231A"/>
          </a:solidFill>
          <a:uFillTx/>
          <a:latin typeface="Papyrus"/>
          <a:ea typeface="Papyrus"/>
          <a:cs typeface="Papyrus"/>
          <a:sym typeface="Papyrus"/>
        </a:defRPr>
      </a:lvl1pPr>
      <a:lvl2pPr marL="939800" marR="0" indent="-469900" algn="l" defTabSz="584200" rtl="0" latinLnBrk="0">
        <a:lnSpc>
          <a:spcPct val="100000"/>
        </a:lnSpc>
        <a:spcBef>
          <a:spcPts val="3000"/>
        </a:spcBef>
        <a:spcAft>
          <a:spcPts val="0"/>
        </a:spcAft>
        <a:buClrTx/>
        <a:buSzPct val="25000"/>
        <a:buFontTx/>
        <a:buBlip>
          <a:blip r:embed="rId15"/>
        </a:buBlip>
        <a:tabLst/>
        <a:defRPr sz="3800" b="0" i="0" u="none" strike="noStrike" cap="none" spc="0" baseline="0">
          <a:solidFill>
            <a:srgbClr val="3E231A"/>
          </a:solidFill>
          <a:uFillTx/>
          <a:latin typeface="Papyrus"/>
          <a:ea typeface="Papyrus"/>
          <a:cs typeface="Papyrus"/>
          <a:sym typeface="Papyrus"/>
        </a:defRPr>
      </a:lvl2pPr>
      <a:lvl3pPr marL="1409700" marR="0" indent="-469900" algn="l" defTabSz="584200" rtl="0" latinLnBrk="0">
        <a:lnSpc>
          <a:spcPct val="100000"/>
        </a:lnSpc>
        <a:spcBef>
          <a:spcPts val="3000"/>
        </a:spcBef>
        <a:spcAft>
          <a:spcPts val="0"/>
        </a:spcAft>
        <a:buClrTx/>
        <a:buSzPct val="25000"/>
        <a:buFontTx/>
        <a:buBlip>
          <a:blip r:embed="rId15"/>
        </a:buBlip>
        <a:tabLst/>
        <a:defRPr sz="3800" b="0" i="0" u="none" strike="noStrike" cap="none" spc="0" baseline="0">
          <a:solidFill>
            <a:srgbClr val="3E231A"/>
          </a:solidFill>
          <a:uFillTx/>
          <a:latin typeface="Papyrus"/>
          <a:ea typeface="Papyrus"/>
          <a:cs typeface="Papyrus"/>
          <a:sym typeface="Papyrus"/>
        </a:defRPr>
      </a:lvl3pPr>
      <a:lvl4pPr marL="1879600" marR="0" indent="-469900" algn="l" defTabSz="584200" rtl="0" latinLnBrk="0">
        <a:lnSpc>
          <a:spcPct val="100000"/>
        </a:lnSpc>
        <a:spcBef>
          <a:spcPts val="3000"/>
        </a:spcBef>
        <a:spcAft>
          <a:spcPts val="0"/>
        </a:spcAft>
        <a:buClrTx/>
        <a:buSzPct val="25000"/>
        <a:buFontTx/>
        <a:buBlip>
          <a:blip r:embed="rId15"/>
        </a:buBlip>
        <a:tabLst/>
        <a:defRPr sz="3800" b="0" i="0" u="none" strike="noStrike" cap="none" spc="0" baseline="0">
          <a:solidFill>
            <a:srgbClr val="3E231A"/>
          </a:solidFill>
          <a:uFillTx/>
          <a:latin typeface="Papyrus"/>
          <a:ea typeface="Papyrus"/>
          <a:cs typeface="Papyrus"/>
          <a:sym typeface="Papyrus"/>
        </a:defRPr>
      </a:lvl4pPr>
      <a:lvl5pPr marL="2349500" marR="0" indent="-469900" algn="l" defTabSz="584200" rtl="0" latinLnBrk="0">
        <a:lnSpc>
          <a:spcPct val="100000"/>
        </a:lnSpc>
        <a:spcBef>
          <a:spcPts val="3000"/>
        </a:spcBef>
        <a:spcAft>
          <a:spcPts val="0"/>
        </a:spcAft>
        <a:buClrTx/>
        <a:buSzPct val="25000"/>
        <a:buFontTx/>
        <a:buBlip>
          <a:blip r:embed="rId15"/>
        </a:buBlip>
        <a:tabLst/>
        <a:defRPr sz="3800" b="0" i="0" u="none" strike="noStrike" cap="none" spc="0" baseline="0">
          <a:solidFill>
            <a:srgbClr val="3E231A"/>
          </a:solidFill>
          <a:uFillTx/>
          <a:latin typeface="Papyrus"/>
          <a:ea typeface="Papyrus"/>
          <a:cs typeface="Papyrus"/>
          <a:sym typeface="Papyrus"/>
        </a:defRPr>
      </a:lvl5pPr>
      <a:lvl6pPr marL="2819400" marR="0" indent="-469900" algn="l" defTabSz="584200" rtl="0" latinLnBrk="0">
        <a:lnSpc>
          <a:spcPct val="100000"/>
        </a:lnSpc>
        <a:spcBef>
          <a:spcPts val="3000"/>
        </a:spcBef>
        <a:spcAft>
          <a:spcPts val="0"/>
        </a:spcAft>
        <a:buClrTx/>
        <a:buSzPct val="25000"/>
        <a:buFontTx/>
        <a:buBlip>
          <a:blip r:embed="rId15"/>
        </a:buBlip>
        <a:tabLst/>
        <a:defRPr sz="3800" b="0" i="0" u="none" strike="noStrike" cap="none" spc="0" baseline="0">
          <a:solidFill>
            <a:srgbClr val="3E231A"/>
          </a:solidFill>
          <a:uFillTx/>
          <a:latin typeface="Papyrus"/>
          <a:ea typeface="Papyrus"/>
          <a:cs typeface="Papyrus"/>
          <a:sym typeface="Papyrus"/>
        </a:defRPr>
      </a:lvl6pPr>
      <a:lvl7pPr marL="3289300" marR="0" indent="-469900" algn="l" defTabSz="584200" rtl="0" latinLnBrk="0">
        <a:lnSpc>
          <a:spcPct val="100000"/>
        </a:lnSpc>
        <a:spcBef>
          <a:spcPts val="3000"/>
        </a:spcBef>
        <a:spcAft>
          <a:spcPts val="0"/>
        </a:spcAft>
        <a:buClrTx/>
        <a:buSzPct val="25000"/>
        <a:buFontTx/>
        <a:buBlip>
          <a:blip r:embed="rId15"/>
        </a:buBlip>
        <a:tabLst/>
        <a:defRPr sz="3800" b="0" i="0" u="none" strike="noStrike" cap="none" spc="0" baseline="0">
          <a:solidFill>
            <a:srgbClr val="3E231A"/>
          </a:solidFill>
          <a:uFillTx/>
          <a:latin typeface="Papyrus"/>
          <a:ea typeface="Papyrus"/>
          <a:cs typeface="Papyrus"/>
          <a:sym typeface="Papyrus"/>
        </a:defRPr>
      </a:lvl7pPr>
      <a:lvl8pPr marL="3759200" marR="0" indent="-469900" algn="l" defTabSz="584200" rtl="0" latinLnBrk="0">
        <a:lnSpc>
          <a:spcPct val="100000"/>
        </a:lnSpc>
        <a:spcBef>
          <a:spcPts val="3000"/>
        </a:spcBef>
        <a:spcAft>
          <a:spcPts val="0"/>
        </a:spcAft>
        <a:buClrTx/>
        <a:buSzPct val="25000"/>
        <a:buFontTx/>
        <a:buBlip>
          <a:blip r:embed="rId15"/>
        </a:buBlip>
        <a:tabLst/>
        <a:defRPr sz="3800" b="0" i="0" u="none" strike="noStrike" cap="none" spc="0" baseline="0">
          <a:solidFill>
            <a:srgbClr val="3E231A"/>
          </a:solidFill>
          <a:uFillTx/>
          <a:latin typeface="Papyrus"/>
          <a:ea typeface="Papyrus"/>
          <a:cs typeface="Papyrus"/>
          <a:sym typeface="Papyrus"/>
        </a:defRPr>
      </a:lvl8pPr>
      <a:lvl9pPr marL="4229100" marR="0" indent="-469900" algn="l" defTabSz="584200" rtl="0" latinLnBrk="0">
        <a:lnSpc>
          <a:spcPct val="100000"/>
        </a:lnSpc>
        <a:spcBef>
          <a:spcPts val="3000"/>
        </a:spcBef>
        <a:spcAft>
          <a:spcPts val="0"/>
        </a:spcAft>
        <a:buClrTx/>
        <a:buSzPct val="25000"/>
        <a:buFontTx/>
        <a:buBlip>
          <a:blip r:embed="rId15"/>
        </a:buBlip>
        <a:tabLst/>
        <a:defRPr sz="3800" b="0" i="0" u="none" strike="noStrike" cap="none" spc="0" baseline="0">
          <a:solidFill>
            <a:srgbClr val="3E231A"/>
          </a:solidFill>
          <a:uFillTx/>
          <a:latin typeface="Papyrus"/>
          <a:ea typeface="Papyrus"/>
          <a:cs typeface="Papyrus"/>
          <a:sym typeface="Papyrus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pyrus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pyrus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pyrus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pyrus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pyrus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pyrus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pyrus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pyrus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pyru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40.jpeg"/><Relationship Id="rId20" Type="http://schemas.openxmlformats.org/officeDocument/2006/relationships/image" Target="../media/image51.jpeg"/><Relationship Id="rId21" Type="http://schemas.openxmlformats.org/officeDocument/2006/relationships/image" Target="../media/image52.jpeg"/><Relationship Id="rId22" Type="http://schemas.openxmlformats.org/officeDocument/2006/relationships/image" Target="../media/image53.jpeg"/><Relationship Id="rId23" Type="http://schemas.openxmlformats.org/officeDocument/2006/relationships/image" Target="../media/image54.jpeg"/><Relationship Id="rId24" Type="http://schemas.openxmlformats.org/officeDocument/2006/relationships/image" Target="../media/image55.jpeg"/><Relationship Id="rId10" Type="http://schemas.openxmlformats.org/officeDocument/2006/relationships/image" Target="../media/image41.jpeg"/><Relationship Id="rId11" Type="http://schemas.openxmlformats.org/officeDocument/2006/relationships/image" Target="../media/image42.jpeg"/><Relationship Id="rId12" Type="http://schemas.openxmlformats.org/officeDocument/2006/relationships/image" Target="../media/image43.jpeg"/><Relationship Id="rId13" Type="http://schemas.openxmlformats.org/officeDocument/2006/relationships/image" Target="../media/image44.jpeg"/><Relationship Id="rId14" Type="http://schemas.openxmlformats.org/officeDocument/2006/relationships/image" Target="../media/image45.jpeg"/><Relationship Id="rId15" Type="http://schemas.openxmlformats.org/officeDocument/2006/relationships/image" Target="../media/image46.jpeg"/><Relationship Id="rId16" Type="http://schemas.openxmlformats.org/officeDocument/2006/relationships/image" Target="../media/image47.jpeg"/><Relationship Id="rId17" Type="http://schemas.openxmlformats.org/officeDocument/2006/relationships/image" Target="../media/image48.jpeg"/><Relationship Id="rId18" Type="http://schemas.openxmlformats.org/officeDocument/2006/relationships/image" Target="../media/image49.jpeg"/><Relationship Id="rId19" Type="http://schemas.openxmlformats.org/officeDocument/2006/relationships/image" Target="../media/image50.jpe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3.jpeg"/><Relationship Id="rId3" Type="http://schemas.openxmlformats.org/officeDocument/2006/relationships/image" Target="../media/image34.jpeg"/><Relationship Id="rId4" Type="http://schemas.openxmlformats.org/officeDocument/2006/relationships/image" Target="../media/image35.jpeg"/><Relationship Id="rId5" Type="http://schemas.openxmlformats.org/officeDocument/2006/relationships/image" Target="../media/image36.jpeg"/><Relationship Id="rId6" Type="http://schemas.openxmlformats.org/officeDocument/2006/relationships/image" Target="../media/image37.jpeg"/><Relationship Id="rId7" Type="http://schemas.openxmlformats.org/officeDocument/2006/relationships/image" Target="../media/image38.jpeg"/><Relationship Id="rId8" Type="http://schemas.openxmlformats.org/officeDocument/2006/relationships/image" Target="../media/image3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4" Type="http://schemas.openxmlformats.org/officeDocument/2006/relationships/image" Target="../media/image58.jpeg"/><Relationship Id="rId5" Type="http://schemas.openxmlformats.org/officeDocument/2006/relationships/image" Target="../media/image59.jpeg"/><Relationship Id="rId6" Type="http://schemas.openxmlformats.org/officeDocument/2006/relationships/image" Target="../media/image60.jpe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4" Type="http://schemas.openxmlformats.org/officeDocument/2006/relationships/image" Target="../media/image64.jpeg"/><Relationship Id="rId5" Type="http://schemas.openxmlformats.org/officeDocument/2006/relationships/image" Target="../media/image65.jpe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2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4" Type="http://schemas.openxmlformats.org/officeDocument/2006/relationships/image" Target="../media/image69.jpeg"/><Relationship Id="rId5" Type="http://schemas.openxmlformats.org/officeDocument/2006/relationships/image" Target="../media/image70.jpe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4" Type="http://schemas.openxmlformats.org/officeDocument/2006/relationships/image" Target="../media/image74.jpeg"/><Relationship Id="rId5" Type="http://schemas.openxmlformats.org/officeDocument/2006/relationships/image" Target="../media/image75.jpeg"/><Relationship Id="rId6" Type="http://schemas.openxmlformats.org/officeDocument/2006/relationships/image" Target="../media/image76.jpeg"/><Relationship Id="rId7" Type="http://schemas.openxmlformats.org/officeDocument/2006/relationships/image" Target="../media/image77.jpe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4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4" Type="http://schemas.openxmlformats.org/officeDocument/2006/relationships/image" Target="../media/image83.jpeg"/><Relationship Id="rId5" Type="http://schemas.openxmlformats.org/officeDocument/2006/relationships/image" Target="../media/image84.jpeg"/><Relationship Id="rId6" Type="http://schemas.openxmlformats.org/officeDocument/2006/relationships/image" Target="../media/image85.jpeg"/><Relationship Id="rId7" Type="http://schemas.openxmlformats.org/officeDocument/2006/relationships/image" Target="../media/image86.jpeg"/><Relationship Id="rId8" Type="http://schemas.openxmlformats.org/officeDocument/2006/relationships/image" Target="../media/image87.jpeg"/><Relationship Id="rId9" Type="http://schemas.openxmlformats.org/officeDocument/2006/relationships/image" Target="../media/image88.jpe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4" Type="http://schemas.openxmlformats.org/officeDocument/2006/relationships/image" Target="../media/image91.jpeg"/><Relationship Id="rId5" Type="http://schemas.openxmlformats.org/officeDocument/2006/relationships/image" Target="../media/image92.jpe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4" Type="http://schemas.openxmlformats.org/officeDocument/2006/relationships/image" Target="../media/image95.jpeg"/><Relationship Id="rId5" Type="http://schemas.openxmlformats.org/officeDocument/2006/relationships/image" Target="../media/image96.jpe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9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4" Type="http://schemas.openxmlformats.org/officeDocument/2006/relationships/image" Target="../media/image99.jpeg"/><Relationship Id="rId5" Type="http://schemas.openxmlformats.org/officeDocument/2006/relationships/image" Target="../media/image100.jpe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4" Type="http://schemas.openxmlformats.org/officeDocument/2006/relationships/image" Target="../media/image103.jpeg"/><Relationship Id="rId5" Type="http://schemas.openxmlformats.org/officeDocument/2006/relationships/image" Target="../media/image104.jpeg"/><Relationship Id="rId6" Type="http://schemas.openxmlformats.org/officeDocument/2006/relationships/image" Target="../media/image105.jpeg"/><Relationship Id="rId7" Type="http://schemas.openxmlformats.org/officeDocument/2006/relationships/image" Target="../media/image106.jpeg"/><Relationship Id="rId8" Type="http://schemas.openxmlformats.org/officeDocument/2006/relationships/image" Target="../media/image107.jpeg"/><Relationship Id="rId9" Type="http://schemas.openxmlformats.org/officeDocument/2006/relationships/image" Target="../media/image108.jpe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0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openxmlformats.org/officeDocument/2006/relationships/image" Target="../media/image15.jpeg"/><Relationship Id="rId5" Type="http://schemas.openxmlformats.org/officeDocument/2006/relationships/image" Target="../media/image16.jpeg"/><Relationship Id="rId6" Type="http://schemas.openxmlformats.org/officeDocument/2006/relationships/image" Target="../media/image17.jpe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4" Type="http://schemas.openxmlformats.org/officeDocument/2006/relationships/image" Target="../media/image20.jpeg"/><Relationship Id="rId5" Type="http://schemas.openxmlformats.org/officeDocument/2006/relationships/image" Target="../media/image21.jpeg"/><Relationship Id="rId6" Type="http://schemas.openxmlformats.org/officeDocument/2006/relationships/image" Target="../media/image22.jpeg"/><Relationship Id="rId7" Type="http://schemas.openxmlformats.org/officeDocument/2006/relationships/image" Target="../media/image23.jpeg"/><Relationship Id="rId8" Type="http://schemas.openxmlformats.org/officeDocument/2006/relationships/image" Target="../media/image24.jpeg"/><Relationship Id="rId9" Type="http://schemas.openxmlformats.org/officeDocument/2006/relationships/image" Target="../media/image25.jpeg"/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4" Type="http://schemas.openxmlformats.org/officeDocument/2006/relationships/image" Target="../media/image31.jpeg"/><Relationship Id="rId5" Type="http://schemas.openxmlformats.org/officeDocument/2006/relationships/image" Target="../media/image32.jpe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he Sauder Family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The Sauder Family</a:t>
            </a:r>
          </a:p>
        </p:txBody>
      </p:sp>
      <p:sp>
        <p:nvSpPr>
          <p:cNvPr id="120" name="Lifting Up Jesus in Zambia, Africa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Lifting Up Jesus in Zambia, Africa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501794819_24724457697141853_6253977609109574269_n.jpeg" descr="501794819_24724457697141853_6253977609109574269_n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97303" y="790839"/>
            <a:ext cx="2447109" cy="2447109"/>
          </a:xfrm>
          <a:prstGeom prst="rect">
            <a:avLst/>
          </a:prstGeom>
          <a:ln w="12700">
            <a:miter lim="400000"/>
          </a:ln>
        </p:spPr>
      </p:pic>
      <p:pic>
        <p:nvPicPr>
          <p:cNvPr id="208" name="503474767_24739467622307527_4824696124734673368_n.jpeg" descr="503474767_24739467622307527_4824696124734673368_n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447734" y="790839"/>
            <a:ext cx="2447109" cy="2447109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505479507_24801479669439655_5908661624110351597_n.jpeg" descr="505479507_24801479669439655_5908661624110351597_n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79685" y="3261635"/>
            <a:ext cx="2210090" cy="2210089"/>
          </a:xfrm>
          <a:prstGeom prst="rect">
            <a:avLst/>
          </a:prstGeom>
          <a:ln w="12700">
            <a:miter lim="400000"/>
          </a:ln>
        </p:spPr>
      </p:pic>
      <p:pic>
        <p:nvPicPr>
          <p:cNvPr id="210" name="504360031_24766516652935957_1878508608837050657_n.jpeg" descr="504360031_24766516652935957_1878508608837050657_n.jpeg"/>
          <p:cNvPicPr>
            <a:picLocks noChangeAspect="1"/>
          </p:cNvPicPr>
          <p:nvPr/>
        </p:nvPicPr>
        <p:blipFill>
          <a:blip r:embed="rId5">
            <a:extLst/>
          </a:blip>
          <a:srcRect/>
          <a:stretch>
            <a:fillRect/>
          </a:stretch>
        </p:blipFill>
        <p:spPr>
          <a:xfrm>
            <a:off x="4963615" y="3633087"/>
            <a:ext cx="2076086" cy="2076087"/>
          </a:xfrm>
          <a:prstGeom prst="rect">
            <a:avLst/>
          </a:prstGeom>
          <a:ln w="12700">
            <a:miter lim="400000"/>
          </a:ln>
        </p:spPr>
      </p:pic>
      <p:pic>
        <p:nvPicPr>
          <p:cNvPr id="211" name="505882549_24794680673452888_6967917716209089083_n.jpeg" descr="505882549_24794680673452888_6967917716209089083_n.jpe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9788473" y="716159"/>
            <a:ext cx="2287209" cy="228721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2" name="516661587_25049723217948631_5322329395518021230_n.jpeg" descr="516661587_25049723217948631_5322329395518021230_n.jpe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7091799" y="4609426"/>
            <a:ext cx="2699232" cy="2699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213" name="516865050_25047783798142573_2492653624088671141_n.jpeg" descr="516865050_25047783798142573_2492653624088671141_n.jpe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1071241" y="6404456"/>
            <a:ext cx="2699232" cy="2699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214" name="516871980_25048559688064984_8115870659627413697_n.jpeg" descr="516871980_25048559688064984_8115870659627413697_n.jpe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9582462" y="4609426"/>
            <a:ext cx="2699232" cy="2699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215" name="516939661_25048345528086400_4381647129411586451_n.jpeg" descr="516939661_25048345528086400_4381647129411586451_n.jpe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10333025" y="7185617"/>
            <a:ext cx="1859781" cy="1859782"/>
          </a:xfrm>
          <a:prstGeom prst="rect">
            <a:avLst/>
          </a:prstGeom>
          <a:ln w="12700">
            <a:miter lim="400000"/>
          </a:ln>
        </p:spPr>
      </p:pic>
      <p:pic>
        <p:nvPicPr>
          <p:cNvPr id="216" name="517028476_25048345578086395_3584447128397785330_n.jpeg" descr="517028476_25048345578086395_3584447128397785330_n.jpeg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8942764" y="7444540"/>
            <a:ext cx="1328971" cy="1341936"/>
          </a:xfrm>
          <a:prstGeom prst="rect">
            <a:avLst/>
          </a:prstGeom>
          <a:ln w="12700">
            <a:miter lim="400000"/>
          </a:ln>
        </p:spPr>
      </p:pic>
      <p:pic>
        <p:nvPicPr>
          <p:cNvPr id="217" name="517067058_25049622071292079_4364209573590580901_n.jpeg" descr="517067058_25049622071292079_4364209573590580901_n.jpeg"/>
          <p:cNvPicPr>
            <a:picLocks noChangeAspect="1"/>
          </p:cNvPicPr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3922947" y="6803784"/>
            <a:ext cx="2075970" cy="207597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8" name="517124903_25048046958116257_6659880603746863514_n.jpeg" descr="517124903_25048046958116257_6659880603746863514_n.jpeg"/>
          <p:cNvPicPr>
            <a:picLocks noChangeAspect="1"/>
          </p:cNvPicPr>
          <p:nvPr/>
        </p:nvPicPr>
        <p:blipFill>
          <a:blip r:embed="rId13">
            <a:extLst/>
          </a:blip>
          <a:stretch>
            <a:fillRect/>
          </a:stretch>
        </p:blipFill>
        <p:spPr>
          <a:xfrm>
            <a:off x="7161906" y="7485944"/>
            <a:ext cx="1719568" cy="1719568"/>
          </a:xfrm>
          <a:prstGeom prst="rect">
            <a:avLst/>
          </a:prstGeom>
          <a:ln w="12700">
            <a:miter lim="400000"/>
          </a:ln>
        </p:spPr>
      </p:pic>
      <p:pic>
        <p:nvPicPr>
          <p:cNvPr id="219" name="517341611_25047683464819273_1082248566050946949_n.jpeg" descr="517341611_25047683464819273_1082248566050946949_n.jpeg"/>
          <p:cNvPicPr>
            <a:picLocks noChangeAspect="1"/>
          </p:cNvPicPr>
          <p:nvPr/>
        </p:nvPicPr>
        <p:blipFill>
          <a:blip r:embed="rId14">
            <a:extLst/>
          </a:blip>
          <a:stretch>
            <a:fillRect/>
          </a:stretch>
        </p:blipFill>
        <p:spPr>
          <a:xfrm>
            <a:off x="2477782" y="5495411"/>
            <a:ext cx="2075970" cy="207597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" name="517391156_25049622044625415_4571782697202529240_n.jpeg" descr="517391156_25049622044625415_4571782697202529240_n.jpeg"/>
          <p:cNvPicPr>
            <a:picLocks noChangeAspect="1"/>
          </p:cNvPicPr>
          <p:nvPr/>
        </p:nvPicPr>
        <p:blipFill>
          <a:blip r:embed="rId15">
            <a:extLst/>
          </a:blip>
          <a:stretch>
            <a:fillRect/>
          </a:stretch>
        </p:blipFill>
        <p:spPr>
          <a:xfrm>
            <a:off x="3767807" y="5029151"/>
            <a:ext cx="1859781" cy="1859782"/>
          </a:xfrm>
          <a:prstGeom prst="rect">
            <a:avLst/>
          </a:prstGeom>
          <a:ln w="12700">
            <a:miter lim="400000"/>
          </a:ln>
        </p:spPr>
      </p:pic>
      <p:pic>
        <p:nvPicPr>
          <p:cNvPr id="221" name="518249708_25050716877849265_3258496517872211243_n.jpeg" descr="518249708_25050716877849265_3258496517872211243_n.jpeg"/>
          <p:cNvPicPr>
            <a:picLocks noChangeAspect="1"/>
          </p:cNvPicPr>
          <p:nvPr/>
        </p:nvPicPr>
        <p:blipFill>
          <a:blip r:embed="rId16">
            <a:extLst/>
          </a:blip>
          <a:stretch>
            <a:fillRect/>
          </a:stretch>
        </p:blipFill>
        <p:spPr>
          <a:xfrm>
            <a:off x="6751039" y="3062419"/>
            <a:ext cx="1859781" cy="1859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222" name="518311637_25049722957948657_2763847539356093484_n.jpeg" descr="518311637_25049722957948657_2763847539356093484_n.jpeg"/>
          <p:cNvPicPr>
            <a:picLocks noChangeAspect="1"/>
          </p:cNvPicPr>
          <p:nvPr/>
        </p:nvPicPr>
        <p:blipFill>
          <a:blip r:embed="rId17">
            <a:extLst/>
          </a:blip>
          <a:stretch>
            <a:fillRect/>
          </a:stretch>
        </p:blipFill>
        <p:spPr>
          <a:xfrm>
            <a:off x="3191917" y="3261635"/>
            <a:ext cx="1719568" cy="1719568"/>
          </a:xfrm>
          <a:prstGeom prst="rect">
            <a:avLst/>
          </a:prstGeom>
          <a:ln w="12700">
            <a:miter lim="400000"/>
          </a:ln>
        </p:spPr>
      </p:pic>
      <p:pic>
        <p:nvPicPr>
          <p:cNvPr id="223" name="543518009_25565325193055095_8981513590438358123_n.jpeg" descr="543518009_25565325193055095_8981513590438358123_n.jpeg"/>
          <p:cNvPicPr>
            <a:picLocks noChangeAspect="1"/>
          </p:cNvPicPr>
          <p:nvPr/>
        </p:nvPicPr>
        <p:blipFill>
          <a:blip r:embed="rId18">
            <a:extLst/>
          </a:blip>
          <a:stretch>
            <a:fillRect/>
          </a:stretch>
        </p:blipFill>
        <p:spPr>
          <a:xfrm>
            <a:off x="9699392" y="2802217"/>
            <a:ext cx="2287210" cy="2380185"/>
          </a:xfrm>
          <a:prstGeom prst="rect">
            <a:avLst/>
          </a:prstGeom>
          <a:ln w="12700">
            <a:miter lim="400000"/>
          </a:ln>
        </p:spPr>
      </p:pic>
      <p:pic>
        <p:nvPicPr>
          <p:cNvPr id="224" name="544802684_25565324379721843_5327813498902647798_n.jpeg" descr="544802684_25565324379721843_5327813498902647798_n.jpeg"/>
          <p:cNvPicPr>
            <a:picLocks noChangeAspect="1"/>
          </p:cNvPicPr>
          <p:nvPr/>
        </p:nvPicPr>
        <p:blipFill>
          <a:blip r:embed="rId19">
            <a:extLst/>
          </a:blip>
          <a:stretch>
            <a:fillRect/>
          </a:stretch>
        </p:blipFill>
        <p:spPr>
          <a:xfrm>
            <a:off x="4903289" y="861070"/>
            <a:ext cx="2699232" cy="273015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5" name="545158549_25565324743055140_494792717713934682_n.jpeg" descr="545158549_25565324743055140_494792717713934682_n.jpeg"/>
          <p:cNvPicPr>
            <a:picLocks noChangeAspect="1"/>
          </p:cNvPicPr>
          <p:nvPr/>
        </p:nvPicPr>
        <p:blipFill>
          <a:blip r:embed="rId20">
            <a:extLst/>
          </a:blip>
          <a:stretch>
            <a:fillRect/>
          </a:stretch>
        </p:blipFill>
        <p:spPr>
          <a:xfrm>
            <a:off x="3406096" y="754719"/>
            <a:ext cx="1633342" cy="221009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6" name="552563967_25710995565154723_7045716798249883570_n.jpeg" descr="552563967_25710995565154723_7045716798249883570_n.jpeg"/>
          <p:cNvPicPr>
            <a:picLocks noChangeAspect="1"/>
          </p:cNvPicPr>
          <p:nvPr/>
        </p:nvPicPr>
        <p:blipFill>
          <a:blip r:embed="rId21">
            <a:extLst/>
          </a:blip>
          <a:stretch>
            <a:fillRect/>
          </a:stretch>
        </p:blipFill>
        <p:spPr>
          <a:xfrm>
            <a:off x="3209926" y="7185617"/>
            <a:ext cx="1342469" cy="1859782"/>
          </a:xfrm>
          <a:prstGeom prst="rect">
            <a:avLst/>
          </a:prstGeom>
          <a:ln w="12700">
            <a:miter lim="400000"/>
          </a:ln>
        </p:spPr>
      </p:pic>
      <p:pic>
        <p:nvPicPr>
          <p:cNvPr id="227" name="553890702_25710983158489297_6816677579023442747_n.jpeg" descr="553890702_25710983158489297_6816677579023442747_n.jpeg"/>
          <p:cNvPicPr>
            <a:picLocks noChangeAspect="1"/>
          </p:cNvPicPr>
          <p:nvPr/>
        </p:nvPicPr>
        <p:blipFill>
          <a:blip r:embed="rId22">
            <a:extLst/>
          </a:blip>
          <a:stretch>
            <a:fillRect/>
          </a:stretch>
        </p:blipFill>
        <p:spPr>
          <a:xfrm>
            <a:off x="8337069" y="3118948"/>
            <a:ext cx="1465572" cy="1746723"/>
          </a:xfrm>
          <a:prstGeom prst="rect">
            <a:avLst/>
          </a:prstGeom>
          <a:ln w="12700">
            <a:miter lim="400000"/>
          </a:ln>
        </p:spPr>
      </p:pic>
      <p:pic>
        <p:nvPicPr>
          <p:cNvPr id="228" name="554100316_25710995555154724_7247428212157759022_n.jpeg" descr="554100316_25710995555154724_7247428212157759022_n.jpeg"/>
          <p:cNvPicPr>
            <a:picLocks noChangeAspect="1"/>
          </p:cNvPicPr>
          <p:nvPr/>
        </p:nvPicPr>
        <p:blipFill>
          <a:blip r:embed="rId23">
            <a:extLst/>
          </a:blip>
          <a:stretch>
            <a:fillRect/>
          </a:stretch>
        </p:blipFill>
        <p:spPr>
          <a:xfrm>
            <a:off x="976223" y="5288074"/>
            <a:ext cx="1327372" cy="134193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9" name="591505014_26354489524138654_1884157658174561688_n.jpeg" descr="591505014_26354489524138654_1884157658174561688_n.jpeg"/>
          <p:cNvPicPr>
            <a:picLocks noChangeAspect="1"/>
          </p:cNvPicPr>
          <p:nvPr/>
        </p:nvPicPr>
        <p:blipFill>
          <a:blip r:embed="rId24">
            <a:extLst/>
          </a:blip>
          <a:stretch>
            <a:fillRect/>
          </a:stretch>
        </p:blipFill>
        <p:spPr>
          <a:xfrm>
            <a:off x="5550671" y="5899423"/>
            <a:ext cx="1903458" cy="31822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559913" y="3235580"/>
            <a:ext cx="3502654" cy="4670205"/>
          </a:xfrm>
          <a:prstGeom prst="rect">
            <a:avLst/>
          </a:prstGeom>
          <a:ln w="12700">
            <a:miter lim="400000"/>
          </a:ln>
        </p:spPr>
      </p:pic>
      <p:pic>
        <p:nvPicPr>
          <p:cNvPr id="232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35495" y="5437465"/>
            <a:ext cx="3003887" cy="3398857"/>
          </a:xfrm>
          <a:prstGeom prst="rect">
            <a:avLst/>
          </a:prstGeom>
          <a:ln w="12700">
            <a:miter lim="400000"/>
          </a:ln>
        </p:spPr>
      </p:pic>
      <p:sp>
        <p:nvSpPr>
          <p:cNvPr id="233" name="Bible Institue"/>
          <p:cNvSpPr txBox="1"/>
          <p:nvPr/>
        </p:nvSpPr>
        <p:spPr>
          <a:xfrm>
            <a:off x="7065684" y="1142326"/>
            <a:ext cx="5177694" cy="1259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l" defTabSz="236949">
              <a:defRPr sz="6000">
                <a:latin typeface="Papyrus"/>
                <a:ea typeface="Papyrus"/>
                <a:cs typeface="Papyrus"/>
                <a:sym typeface="Papyrus"/>
              </a:defRPr>
            </a:lvl1pPr>
          </a:lstStyle>
          <a:p>
            <a:r>
              <a:t>Bible Institue</a:t>
            </a:r>
          </a:p>
        </p:txBody>
      </p:sp>
      <p:pic>
        <p:nvPicPr>
          <p:cNvPr id="234" name="503579899_24748036514783971_555234488127493105_n.jpeg" descr="503579899_24748036514783971_555234488127493105_n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304979" y="2331220"/>
            <a:ext cx="3003887" cy="3003887"/>
          </a:xfrm>
          <a:prstGeom prst="rect">
            <a:avLst/>
          </a:prstGeom>
          <a:ln w="12700">
            <a:miter lim="400000"/>
          </a:ln>
        </p:spPr>
      </p:pic>
      <p:pic>
        <p:nvPicPr>
          <p:cNvPr id="235" name="516623121_25047955854792034_4967412930213764054_n.jpeg" descr="516623121_25047955854792034_4967412930213764054_n.jpe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175985" y="1004232"/>
            <a:ext cx="3877947" cy="3877948"/>
          </a:xfrm>
          <a:prstGeom prst="rect">
            <a:avLst/>
          </a:prstGeom>
          <a:ln w="12700">
            <a:miter lim="400000"/>
          </a:ln>
        </p:spPr>
      </p:pic>
      <p:pic>
        <p:nvPicPr>
          <p:cNvPr id="236" name="573947566_26062948383292771_3831355713840524036_n.jpeg" descr="573947566_26062948383292771_3831355713840524036_n.jpe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4526045" y="5602443"/>
            <a:ext cx="3877948" cy="337805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Christian School"/>
          <p:cNvSpPr txBox="1">
            <a:spLocks noGrp="1"/>
          </p:cNvSpPr>
          <p:nvPr>
            <p:ph type="body" sz="quarter" idx="1"/>
          </p:nvPr>
        </p:nvSpPr>
        <p:spPr>
          <a:xfrm>
            <a:off x="1270000" y="6944945"/>
            <a:ext cx="10464800" cy="14605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6400"/>
            </a:lvl1pPr>
          </a:lstStyle>
          <a:p>
            <a:r>
              <a:rPr dirty="0"/>
              <a:t>Christian </a:t>
            </a:r>
            <a:r>
              <a:rPr dirty="0" smtClean="0"/>
              <a:t>School</a:t>
            </a:r>
            <a:endParaRPr lang="en-US" dirty="0" smtClean="0"/>
          </a:p>
        </p:txBody>
      </p:sp>
      <p:pic>
        <p:nvPicPr>
          <p:cNvPr id="250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12480" y="2186632"/>
            <a:ext cx="11379839" cy="40785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Christian School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Christian School</a:t>
            </a:r>
          </a:p>
        </p:txBody>
      </p:sp>
      <p:pic>
        <p:nvPicPr>
          <p:cNvPr id="256" name="607688483_26613095988278005_1532072640078358919_n.jpeg" descr="607688483_26613095988278005_1532072640078358919_n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73040" y="2186535"/>
            <a:ext cx="4089881" cy="3468057"/>
          </a:xfrm>
          <a:prstGeom prst="rect">
            <a:avLst/>
          </a:prstGeom>
          <a:ln w="12700">
            <a:miter lim="400000"/>
          </a:ln>
        </p:spPr>
      </p:pic>
      <p:pic>
        <p:nvPicPr>
          <p:cNvPr id="257" name="516796664_25049663454621274_2658798774595824703_n.jpeg" descr="516796664_25049663454621274_2658798774595824703_n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395740" y="6130189"/>
            <a:ext cx="2880239" cy="2880239"/>
          </a:xfrm>
          <a:prstGeom prst="rect">
            <a:avLst/>
          </a:prstGeom>
          <a:ln w="12700">
            <a:miter lim="400000"/>
          </a:ln>
        </p:spPr>
      </p:pic>
      <p:pic>
        <p:nvPicPr>
          <p:cNvPr id="258" name="590360149_26338595135728093_3198939448696956843_n.jpeg" descr="590360149_26338595135728093_3198939448696956843_n.jpeg"/>
          <p:cNvPicPr>
            <a:picLocks noChangeAspect="1"/>
          </p:cNvPicPr>
          <p:nvPr/>
        </p:nvPicPr>
        <p:blipFill>
          <a:blip r:embed="rId4">
            <a:extLst/>
          </a:blip>
          <a:srcRect t="19037"/>
          <a:stretch>
            <a:fillRect/>
          </a:stretch>
        </p:blipFill>
        <p:spPr>
          <a:xfrm>
            <a:off x="908713" y="5760435"/>
            <a:ext cx="5418452" cy="3290186"/>
          </a:xfrm>
          <a:prstGeom prst="rect">
            <a:avLst/>
          </a:prstGeom>
          <a:ln w="12700">
            <a:miter lim="400000"/>
          </a:ln>
        </p:spPr>
      </p:pic>
      <p:pic>
        <p:nvPicPr>
          <p:cNvPr id="259" name="524571104_25219582917629326_7886584907607405278_n.jpeg" descr="524571104_25219582917629326_7886584907607405278_n.jpe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342054" y="2215700"/>
            <a:ext cx="3706414" cy="370641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Proposed Building.jpeg" descr="Proposed Building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86295" y="1888952"/>
            <a:ext cx="10632210" cy="597569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Deaf School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Deaf School</a:t>
            </a:r>
          </a:p>
        </p:txBody>
      </p:sp>
      <p:pic>
        <p:nvPicPr>
          <p:cNvPr id="264" name="517452967_25048744154713204_4419044269584758154_n.jpeg" descr="517452967_25048744154713204_4419044269584758154_n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61397" y="2144765"/>
            <a:ext cx="5300837" cy="3324837"/>
          </a:xfrm>
          <a:prstGeom prst="rect">
            <a:avLst/>
          </a:prstGeom>
          <a:ln w="12700">
            <a:miter lim="400000"/>
          </a:ln>
        </p:spPr>
      </p:pic>
      <p:pic>
        <p:nvPicPr>
          <p:cNvPr id="265" name="518276275_25048744131379873_2662392435281637868_n.jpeg" descr="518276275_25048744131379873_2662392435281637868_n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062153" y="2181969"/>
            <a:ext cx="3974524" cy="3974524"/>
          </a:xfrm>
          <a:prstGeom prst="rect">
            <a:avLst/>
          </a:prstGeom>
          <a:ln w="12700">
            <a:miter lim="400000"/>
          </a:ln>
        </p:spPr>
      </p:pic>
      <p:pic>
        <p:nvPicPr>
          <p:cNvPr id="266" name="516532229_25048743768046576_6177978646143731150_n.jpeg" descr="516532229_25048743768046576_6177978646143731150_n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662338" y="5658682"/>
            <a:ext cx="3324836" cy="3324837"/>
          </a:xfrm>
          <a:prstGeom prst="rect">
            <a:avLst/>
          </a:prstGeom>
          <a:ln w="12700">
            <a:miter lim="400000"/>
          </a:ln>
        </p:spPr>
      </p:pic>
      <p:pic>
        <p:nvPicPr>
          <p:cNvPr id="267" name="518321156_25049644401289846_6253675452862901772_n.jpeg" descr="518321156_25049644401289846_6253675452862901772_n.jpe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748945" y="6398945"/>
            <a:ext cx="2600941" cy="260094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Christian School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6400"/>
            </a:pPr>
            <a:r>
              <a:t>Chapel</a:t>
            </a:r>
          </a:p>
        </p:txBody>
      </p:sp>
      <p:pic>
        <p:nvPicPr>
          <p:cNvPr id="270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62722" y="844060"/>
            <a:ext cx="9679356" cy="628591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Bush Training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Bush Training</a:t>
            </a:r>
          </a:p>
        </p:txBody>
      </p:sp>
      <p:pic>
        <p:nvPicPr>
          <p:cNvPr id="279" name="504694687_24776950051892617_7750859154922397574_n.jpeg" descr="504694687_24776950051892617_7750859154922397574_n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95528" y="2362841"/>
            <a:ext cx="2893292" cy="2893292"/>
          </a:xfrm>
          <a:prstGeom prst="rect">
            <a:avLst/>
          </a:prstGeom>
          <a:ln w="12700">
            <a:miter lim="400000"/>
          </a:ln>
        </p:spPr>
      </p:pic>
      <p:pic>
        <p:nvPicPr>
          <p:cNvPr id="280" name="505066872_24776950251892597_2132203788552622571_n.jpeg" descr="505066872_24776950251892597_2132203788552622571_n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872534" y="2310983"/>
            <a:ext cx="2386863" cy="2386863"/>
          </a:xfrm>
          <a:prstGeom prst="rect">
            <a:avLst/>
          </a:prstGeom>
          <a:ln w="12700">
            <a:miter lim="400000"/>
          </a:ln>
        </p:spPr>
      </p:pic>
      <p:pic>
        <p:nvPicPr>
          <p:cNvPr id="281" name="505604436_24794680490119573_8187371204579913629_n.jpeg" descr="505604436_24794680490119573_8187371204579913629_n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188907" y="2327163"/>
            <a:ext cx="2733890" cy="2733891"/>
          </a:xfrm>
          <a:prstGeom prst="rect">
            <a:avLst/>
          </a:prstGeom>
          <a:ln w="12700">
            <a:miter lim="400000"/>
          </a:ln>
        </p:spPr>
      </p:pic>
      <p:pic>
        <p:nvPicPr>
          <p:cNvPr id="282" name="505702921_24794680480119574_94482683037906647_n.jpeg" descr="505702921_24794680480119574_94482683037906647_n.jpe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032805" y="5515520"/>
            <a:ext cx="2893291" cy="2893292"/>
          </a:xfrm>
          <a:prstGeom prst="rect">
            <a:avLst/>
          </a:prstGeom>
          <a:ln w="12700">
            <a:miter lim="400000"/>
          </a:ln>
        </p:spPr>
      </p:pic>
      <p:pic>
        <p:nvPicPr>
          <p:cNvPr id="283" name="515300312_24994645640123056_5548837116834558777_n.jpeg" descr="515300312_24994645640123056_5548837116834558777_n.jpe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4619111" y="4963936"/>
            <a:ext cx="2541765" cy="2541765"/>
          </a:xfrm>
          <a:prstGeom prst="rect">
            <a:avLst/>
          </a:prstGeom>
          <a:ln w="12700">
            <a:miter lim="400000"/>
          </a:ln>
        </p:spPr>
      </p:pic>
      <p:pic>
        <p:nvPicPr>
          <p:cNvPr id="284" name="515416591_24994645560123064_450388912840871277_n.jpeg" descr="515416591_24994645560123064_450388912840871277_n.jpe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7591168" y="5373034"/>
            <a:ext cx="4524191" cy="339314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New Church…"/>
          <p:cNvSpPr txBox="1">
            <a:spLocks noGrp="1"/>
          </p:cNvSpPr>
          <p:nvPr>
            <p:ph type="body" sz="quarter" idx="1"/>
          </p:nvPr>
        </p:nvSpPr>
        <p:spPr>
          <a:xfrm>
            <a:off x="797388" y="6291743"/>
            <a:ext cx="4082460" cy="3383694"/>
          </a:xfrm>
          <a:prstGeom prst="rect">
            <a:avLst/>
          </a:prstGeom>
        </p:spPr>
        <p:txBody>
          <a:bodyPr/>
          <a:lstStyle/>
          <a:p>
            <a:pPr defTabSz="531622">
              <a:defRPr sz="5800"/>
            </a:pPr>
            <a:r>
              <a:t>Church Planting</a:t>
            </a:r>
          </a:p>
        </p:txBody>
      </p:sp>
      <p:pic>
        <p:nvPicPr>
          <p:cNvPr id="273" name="Church plant.jpg" descr="Church plant.jpg"/>
          <p:cNvPicPr>
            <a:picLocks noChangeAspect="1"/>
          </p:cNvPicPr>
          <p:nvPr/>
        </p:nvPicPr>
        <p:blipFill>
          <a:blip r:embed="rId2">
            <a:extLst/>
          </a:blip>
          <a:srcRect t="17467" r="1614" b="18526"/>
          <a:stretch>
            <a:fillRect/>
          </a:stretch>
        </p:blipFill>
        <p:spPr>
          <a:xfrm>
            <a:off x="6391083" y="1171686"/>
            <a:ext cx="5541058" cy="2703593"/>
          </a:xfrm>
          <a:prstGeom prst="rect">
            <a:avLst/>
          </a:prstGeom>
          <a:ln w="12700">
            <a:miter lim="400000"/>
          </a:ln>
        </p:spPr>
      </p:pic>
      <p:pic>
        <p:nvPicPr>
          <p:cNvPr id="274" name="Church plant 3.jpg" descr="Church plant 3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85360" y="1171688"/>
            <a:ext cx="4250217" cy="3187662"/>
          </a:xfrm>
          <a:prstGeom prst="rect">
            <a:avLst/>
          </a:prstGeom>
          <a:ln w="12700">
            <a:miter lim="400000"/>
          </a:ln>
        </p:spPr>
      </p:pic>
      <p:pic>
        <p:nvPicPr>
          <p:cNvPr id="276" name="617145960_26749339101320359_2530508396917014508_n.jpeg" descr="617145960_26749339101320359_2530508396917014508_n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422793" y="5067243"/>
            <a:ext cx="7901523" cy="355568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Church Planting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Church Planting</a:t>
            </a:r>
          </a:p>
        </p:txBody>
      </p:sp>
      <p:pic>
        <p:nvPicPr>
          <p:cNvPr id="294" name="515942349_25050814441172842_8930300318055201461_n.jpeg" descr="515942349_25050814441172842_8930300318055201461_n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87489" y="2186163"/>
            <a:ext cx="2872927" cy="2872927"/>
          </a:xfrm>
          <a:prstGeom prst="rect">
            <a:avLst/>
          </a:prstGeom>
          <a:ln w="12700">
            <a:miter lim="400000"/>
          </a:ln>
        </p:spPr>
      </p:pic>
      <p:pic>
        <p:nvPicPr>
          <p:cNvPr id="295" name="516948927_25047817784805841_5666784893757120225_n.jpeg" descr="516948927_25047817784805841_5666784893757120225_n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024906" y="2219870"/>
            <a:ext cx="3249725" cy="3249725"/>
          </a:xfrm>
          <a:prstGeom prst="rect">
            <a:avLst/>
          </a:prstGeom>
          <a:ln w="12700">
            <a:miter lim="400000"/>
          </a:ln>
        </p:spPr>
      </p:pic>
      <p:pic>
        <p:nvPicPr>
          <p:cNvPr id="296" name="517583398_25050814577839495_4868304873442333740_n.jpeg" descr="517583398_25050814577839495_4868304873442333740_n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439121" y="2243015"/>
            <a:ext cx="1991694" cy="1991694"/>
          </a:xfrm>
          <a:prstGeom prst="rect">
            <a:avLst/>
          </a:prstGeom>
          <a:ln w="12700">
            <a:miter lim="400000"/>
          </a:ln>
        </p:spPr>
      </p:pic>
      <p:pic>
        <p:nvPicPr>
          <p:cNvPr id="297" name="518031991_25050814451172841_1962927807666264237_n.jpeg" descr="518031991_25050814451172841_1962927807666264237_n.jpe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369852" y="5890106"/>
            <a:ext cx="2108201" cy="21082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98" name="557641829_25754235004164112_6157427456946102772_n.jpeg" descr="557641829_25754235004164112_6157427456946102772_n.jpe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760292" y="6436232"/>
            <a:ext cx="4843264" cy="2179469"/>
          </a:xfrm>
          <a:prstGeom prst="rect">
            <a:avLst/>
          </a:prstGeom>
          <a:ln w="12700">
            <a:miter lim="400000"/>
          </a:ln>
        </p:spPr>
      </p:pic>
      <p:pic>
        <p:nvPicPr>
          <p:cNvPr id="299" name="543163959_25556848367236111_3250891987668680282_n.jpeg" descr="543163959_25556848367236111_3250891987668680282_n.jpe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9296992" y="6426643"/>
            <a:ext cx="2560078" cy="25600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0" name="545114785_25556848677236080_5914343884000802697_n.jpeg" descr="545114785_25556848677236080_5914343884000802697_n.jpe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9957923" y="2171251"/>
            <a:ext cx="2135222" cy="2135222"/>
          </a:xfrm>
          <a:prstGeom prst="rect">
            <a:avLst/>
          </a:prstGeom>
          <a:ln w="12700">
            <a:miter lim="400000"/>
          </a:ln>
        </p:spPr>
      </p:pic>
      <p:pic>
        <p:nvPicPr>
          <p:cNvPr id="301" name="585369287_26266284366292504_4757940365593802415_n.jpeg" descr="585369287_26266284366292504_4757940365593802415_n.jpe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9271870" y="4387687"/>
            <a:ext cx="2610322" cy="195774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Justin and Danielle…"/>
          <p:cNvSpPr txBox="1">
            <a:spLocks noGrp="1"/>
          </p:cNvSpPr>
          <p:nvPr>
            <p:ph type="body" sz="quarter" idx="1"/>
          </p:nvPr>
        </p:nvSpPr>
        <p:spPr>
          <a:xfrm>
            <a:off x="771236" y="228599"/>
            <a:ext cx="4154056" cy="5215081"/>
          </a:xfrm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Justin and Danielle </a:t>
            </a:r>
          </a:p>
          <a:p>
            <a:pPr>
              <a:buBlip>
                <a:blip r:embed="rId2"/>
              </a:buBlip>
            </a:pPr>
            <a:r>
              <a:t>Elijah</a:t>
            </a:r>
          </a:p>
          <a:p>
            <a:pPr>
              <a:buBlip>
                <a:blip r:embed="rId2"/>
              </a:buBlip>
            </a:pPr>
            <a:r>
              <a:t>Jacob</a:t>
            </a:r>
          </a:p>
          <a:p>
            <a:pPr>
              <a:buBlip>
                <a:blip r:embed="rId2"/>
              </a:buBlip>
            </a:pPr>
            <a:r>
              <a:t>Alliyah</a:t>
            </a:r>
          </a:p>
          <a:p>
            <a:pPr>
              <a:buBlip>
                <a:blip r:embed="rId2"/>
              </a:buBlip>
            </a:pPr>
            <a:r>
              <a:t>Avery</a:t>
            </a:r>
          </a:p>
        </p:txBody>
      </p:sp>
      <p:pic>
        <p:nvPicPr>
          <p:cNvPr id="123" name="Prayer Card Photo.png" descr="Prayer Card Photo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611936" y="1961126"/>
            <a:ext cx="9309612" cy="619259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Church Planting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Church Planting</a:t>
            </a:r>
          </a:p>
        </p:txBody>
      </p:sp>
      <p:pic>
        <p:nvPicPr>
          <p:cNvPr id="305" name="587712366_26279469344974006_2062203669623656275_n.jpeg" descr="587712366_26279469344974006_2062203669623656275_n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423946" y="2399347"/>
            <a:ext cx="4558961" cy="2778116"/>
          </a:xfrm>
          <a:prstGeom prst="rect">
            <a:avLst/>
          </a:prstGeom>
          <a:ln w="12700">
            <a:miter lim="400000"/>
          </a:ln>
        </p:spPr>
      </p:pic>
      <p:pic>
        <p:nvPicPr>
          <p:cNvPr id="306" name="587833645_26279467618307512_7738014085008225482_n.jpeg" descr="587833645_26279467618307512_7738014085008225482_n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739099" y="5682914"/>
            <a:ext cx="5541025" cy="32196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7" name="616115641_26749379497982986_18251127274425267_n.jpeg" descr="616115641_26749379497982986_18251127274425267_n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22545" y="5236131"/>
            <a:ext cx="4666448" cy="3499836"/>
          </a:xfrm>
          <a:prstGeom prst="rect">
            <a:avLst/>
          </a:prstGeom>
          <a:ln w="12700">
            <a:miter lim="400000"/>
          </a:ln>
        </p:spPr>
      </p:pic>
      <p:pic>
        <p:nvPicPr>
          <p:cNvPr id="308" name="616660852_26749338081320461_7623634393667294026_n.jpeg" descr="616660852_26749338081320461_7623634393667294026_n.jpe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021893" y="2112861"/>
            <a:ext cx="5748286" cy="258673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119474" y="2167005"/>
            <a:ext cx="4006112" cy="4063999"/>
          </a:xfrm>
          <a:prstGeom prst="rect">
            <a:avLst/>
          </a:prstGeom>
          <a:ln w="12700">
            <a:miter lim="400000"/>
          </a:ln>
        </p:spPr>
      </p:pic>
      <p:pic>
        <p:nvPicPr>
          <p:cNvPr id="345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68451" y="4454611"/>
            <a:ext cx="3366275" cy="4451273"/>
          </a:xfrm>
          <a:prstGeom prst="rect">
            <a:avLst/>
          </a:prstGeom>
          <a:ln w="12700">
            <a:miter lim="400000"/>
          </a:ln>
        </p:spPr>
      </p:pic>
      <p:sp>
        <p:nvSpPr>
          <p:cNvPr id="346" name="TextBox 1"/>
          <p:cNvSpPr txBox="1"/>
          <p:nvPr/>
        </p:nvSpPr>
        <p:spPr>
          <a:xfrm>
            <a:off x="4934726" y="960616"/>
            <a:ext cx="7704556" cy="11336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>
                <a:latin typeface="Papyrus"/>
                <a:ea typeface="Papyrus"/>
                <a:cs typeface="Papyrus"/>
                <a:sym typeface="Papyrus"/>
              </a:defRPr>
            </a:lvl1pPr>
          </a:lstStyle>
          <a:p>
            <a:r>
              <a:rPr lang="en-US" smtClean="0"/>
              <a:t>Training Nationals</a:t>
            </a:r>
            <a:endParaRPr dirty="0"/>
          </a:p>
        </p:txBody>
      </p:sp>
      <p:pic>
        <p:nvPicPr>
          <p:cNvPr id="347" name="517386972_25050814561172830_6588158470501597183_n.jpeg" descr="517386972_25050814561172830_6588158470501597183_n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081562" y="6449024"/>
            <a:ext cx="2643907" cy="2689379"/>
          </a:xfrm>
          <a:prstGeom prst="rect">
            <a:avLst/>
          </a:prstGeom>
          <a:ln w="12700">
            <a:miter lim="400000"/>
          </a:ln>
        </p:spPr>
      </p:pic>
      <p:pic>
        <p:nvPicPr>
          <p:cNvPr id="348" name="518283831_25047817928139160_5421939349055340728_n.jpeg" descr="518283831_25047817928139160_5421939349055340728_n.jpe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628428" y="884185"/>
            <a:ext cx="3246321" cy="324632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Kids Ministry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smtClean="0"/>
              <a:t>Bible Club</a:t>
            </a:r>
            <a:endParaRPr dirty="0"/>
          </a:p>
        </p:txBody>
      </p:sp>
      <p:pic>
        <p:nvPicPr>
          <p:cNvPr id="363" name="494498015_24488490917405200_1351475294626547743_n.jpeg" descr="494498015_24488490917405200_1351475294626547743_n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42946" y="2256377"/>
            <a:ext cx="3428700" cy="3428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64" name="499073161_24622536590667298_4962234773740400230_n.jpeg" descr="499073161_24622536590667298_4962234773740400230_n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214780" y="2546255"/>
            <a:ext cx="2848944" cy="2848944"/>
          </a:xfrm>
          <a:prstGeom prst="rect">
            <a:avLst/>
          </a:prstGeom>
          <a:ln w="12700">
            <a:miter lim="400000"/>
          </a:ln>
        </p:spPr>
      </p:pic>
      <p:pic>
        <p:nvPicPr>
          <p:cNvPr id="365" name="514594593_24998698013051152_7669308413431641714_n.jpeg" descr="514594593_24998698013051152_7669308413431641714_n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912753" y="6080911"/>
            <a:ext cx="9179294" cy="2974557"/>
          </a:xfrm>
          <a:prstGeom prst="rect">
            <a:avLst/>
          </a:prstGeom>
          <a:ln w="12700">
            <a:miter lim="400000"/>
          </a:ln>
        </p:spPr>
      </p:pic>
      <p:pic>
        <p:nvPicPr>
          <p:cNvPr id="366" name="518193528_25049692337951719_2212097587303596589_n.jpeg" descr="518193528_25049692337951719_2212097587303596589_n.jpe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606858" y="2348434"/>
            <a:ext cx="3428700" cy="34287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" name="499294127_24895364286717859_8828446412365168817_n.jpeg" descr="499294127_24895364286717859_8828446412365168817_n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83524" y="950391"/>
            <a:ext cx="2399596" cy="2399596"/>
          </a:xfrm>
          <a:prstGeom prst="rect">
            <a:avLst/>
          </a:prstGeom>
          <a:ln w="12700">
            <a:miter lim="400000"/>
          </a:ln>
        </p:spPr>
      </p:pic>
      <p:pic>
        <p:nvPicPr>
          <p:cNvPr id="369" name="500376585_24700300119557611_3742594450870483422_n.jpeg" descr="500376585_24700300119557611_3742594450870483422_n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724656" y="6552436"/>
            <a:ext cx="2399596" cy="2399595"/>
          </a:xfrm>
          <a:prstGeom prst="rect">
            <a:avLst/>
          </a:prstGeom>
          <a:ln w="12700">
            <a:miter lim="400000"/>
          </a:ln>
        </p:spPr>
      </p:pic>
      <p:pic>
        <p:nvPicPr>
          <p:cNvPr id="370" name="502521438_24726051313649158_9044598425319337545_n.jpeg" descr="502521438_24726051313649158_9044598425319337545_n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16789" y="6469261"/>
            <a:ext cx="2565946" cy="2565946"/>
          </a:xfrm>
          <a:prstGeom prst="rect">
            <a:avLst/>
          </a:prstGeom>
          <a:ln w="12700">
            <a:miter lim="400000"/>
          </a:ln>
        </p:spPr>
      </p:pic>
      <p:pic>
        <p:nvPicPr>
          <p:cNvPr id="371" name="503898909_24758565320397757_2534679106399189202_n.jpeg" descr="503898909_24758565320397757_2534679106399189202_n.jpe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0314246" y="821866"/>
            <a:ext cx="1773627" cy="1773628"/>
          </a:xfrm>
          <a:prstGeom prst="rect">
            <a:avLst/>
          </a:prstGeom>
          <a:ln w="12700">
            <a:miter lim="400000"/>
          </a:ln>
        </p:spPr>
      </p:pic>
      <p:pic>
        <p:nvPicPr>
          <p:cNvPr id="372" name="504966507_24776950118559277_8547145182350114861_n.jpeg" descr="504966507_24776950118559277_8547145182350114861_n.jpe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999964" y="3858170"/>
            <a:ext cx="2399596" cy="2399595"/>
          </a:xfrm>
          <a:prstGeom prst="rect">
            <a:avLst/>
          </a:prstGeom>
          <a:ln w="12700">
            <a:miter lim="400000"/>
          </a:ln>
        </p:spPr>
      </p:pic>
      <p:pic>
        <p:nvPicPr>
          <p:cNvPr id="373" name="509388081_24895364326717855_7298914921456335146_n.jpeg" descr="509388081_24895364326717855_7298914921456335146_n.jpe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6366173" y="6566085"/>
            <a:ext cx="2665173" cy="2665173"/>
          </a:xfrm>
          <a:prstGeom prst="rect">
            <a:avLst/>
          </a:prstGeom>
          <a:ln w="12700">
            <a:miter lim="400000"/>
          </a:ln>
        </p:spPr>
      </p:pic>
      <p:pic>
        <p:nvPicPr>
          <p:cNvPr id="374" name="616067479_26758991070355162_6363380323805903984_n.jpeg" descr="616067479_26758991070355162_6363380323805903984_n.jpe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3786885" y="3081372"/>
            <a:ext cx="6749989" cy="3173405"/>
          </a:xfrm>
          <a:prstGeom prst="rect">
            <a:avLst/>
          </a:prstGeom>
          <a:ln w="12700">
            <a:miter lim="400000"/>
          </a:ln>
        </p:spPr>
      </p:pic>
      <p:pic>
        <p:nvPicPr>
          <p:cNvPr id="375" name="594781191_26404259852494954_6395121293604857755_n.jpeg" descr="594781191_26404259852494954_6395121293604857755_n.jpe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9075476" y="6740655"/>
            <a:ext cx="3088043" cy="2316033"/>
          </a:xfrm>
          <a:prstGeom prst="rect">
            <a:avLst/>
          </a:prstGeom>
          <a:ln w="12700">
            <a:miter lim="400000"/>
          </a:ln>
        </p:spPr>
      </p:pic>
      <p:sp>
        <p:nvSpPr>
          <p:cNvPr id="376" name="Makeni Bible Baptist"/>
          <p:cNvSpPr txBox="1">
            <a:spLocks noGrp="1"/>
          </p:cNvSpPr>
          <p:nvPr>
            <p:ph type="title" idx="4294967295"/>
          </p:nvPr>
        </p:nvSpPr>
        <p:spPr>
          <a:xfrm>
            <a:off x="1270000" y="635000"/>
            <a:ext cx="10464800" cy="2108200"/>
          </a:xfrm>
          <a:prstGeom prst="rect">
            <a:avLst/>
          </a:prstGeom>
        </p:spPr>
        <p:txBody>
          <a:bodyPr/>
          <a:lstStyle>
            <a:lvl1pPr algn="ctr">
              <a:defRPr sz="5600"/>
            </a:lvl1pPr>
          </a:lstStyle>
          <a:p>
            <a:r>
              <a:t>   Makeni Bible Baptist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image4.png" descr="image4.png"/>
          <p:cNvPicPr>
            <a:picLocks noGrp="1" noChangeAspect="1"/>
          </p:cNvPicPr>
          <p:nvPr>
            <p:ph type="pic" idx="14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7390258" y="796890"/>
            <a:ext cx="4675885" cy="4874753"/>
          </a:xfrm>
          <a:prstGeom prst="rect">
            <a:avLst/>
          </a:prstGeom>
        </p:spPr>
      </p:pic>
      <p:pic>
        <p:nvPicPr>
          <p:cNvPr id="126" name="image5.png" descr="image5.png"/>
          <p:cNvPicPr>
            <a:picLocks noGrp="1" noChangeAspect="1"/>
          </p:cNvPicPr>
          <p:nvPr>
            <p:ph type="pic" idx="13"/>
          </p:nvPr>
        </p:nvPicPr>
        <p:blipFill>
          <a:blip r:embed="rId3">
            <a:extLst/>
          </a:blip>
          <a:stretch>
            <a:fillRect/>
          </a:stretch>
        </p:blipFill>
        <p:spPr>
          <a:xfrm>
            <a:off x="7340600" y="5892917"/>
            <a:ext cx="4775200" cy="3098802"/>
          </a:xfrm>
          <a:prstGeom prst="rect">
            <a:avLst/>
          </a:prstGeom>
        </p:spPr>
      </p:pic>
      <p:pic>
        <p:nvPicPr>
          <p:cNvPr id="127" name="image6.png" descr="image6.png"/>
          <p:cNvPicPr>
            <a:picLocks noGrp="1" noChangeAspect="1"/>
          </p:cNvPicPr>
          <p:nvPr>
            <p:ph type="pic" idx="15"/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895350" y="774700"/>
            <a:ext cx="6311900" cy="8204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Life in Zambia"/>
          <p:cNvSpPr txBox="1">
            <a:spLocks noGrp="1"/>
          </p:cNvSpPr>
          <p:nvPr>
            <p:ph type="title"/>
          </p:nvPr>
        </p:nvSpPr>
        <p:spPr>
          <a:xfrm>
            <a:off x="3429965" y="7745183"/>
            <a:ext cx="5832159" cy="1270002"/>
          </a:xfrm>
          <a:prstGeom prst="rect">
            <a:avLst/>
          </a:prstGeom>
        </p:spPr>
        <p:txBody>
          <a:bodyPr/>
          <a:lstStyle>
            <a:lvl1pPr defTabSz="484886">
              <a:defRPr sz="5900"/>
            </a:lvl1pPr>
          </a:lstStyle>
          <a:p>
            <a:r>
              <a:t>Life in Zambia</a:t>
            </a:r>
          </a:p>
        </p:txBody>
      </p:sp>
      <p:pic>
        <p:nvPicPr>
          <p:cNvPr id="130" name="East-park-mall.jpg" descr="East-park-mall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08150" y="746647"/>
            <a:ext cx="9588500" cy="32258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31" name="eastpark.jpg" descr="eastpark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66454" y="4335700"/>
            <a:ext cx="4323240" cy="32258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32" name="Eastpark 3.jpg" descr="Eastpark 3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526965" y="4245916"/>
            <a:ext cx="5097858" cy="340536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image9.png" descr="image9.png"/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1017225" y="762000"/>
            <a:ext cx="4775202" cy="3098800"/>
          </a:xfrm>
          <a:prstGeom prst="rect">
            <a:avLst/>
          </a:prstGeom>
        </p:spPr>
      </p:pic>
      <p:pic>
        <p:nvPicPr>
          <p:cNvPr id="140" name="image10.png" descr="image10.png"/>
          <p:cNvPicPr>
            <a:picLocks noGrp="1" noChangeAspect="1"/>
          </p:cNvPicPr>
          <p:nvPr>
            <p:ph type="pic" idx="14"/>
          </p:nvPr>
        </p:nvPicPr>
        <p:blipFill>
          <a:blip r:embed="rId3">
            <a:extLst/>
          </a:blip>
          <a:stretch>
            <a:fillRect/>
          </a:stretch>
        </p:blipFill>
        <p:spPr>
          <a:xfrm>
            <a:off x="1017225" y="4154968"/>
            <a:ext cx="4775202" cy="4978403"/>
          </a:xfrm>
          <a:prstGeom prst="rect">
            <a:avLst/>
          </a:prstGeom>
        </p:spPr>
      </p:pic>
      <p:pic>
        <p:nvPicPr>
          <p:cNvPr id="141" name="image11.png" descr="image11.png"/>
          <p:cNvPicPr>
            <a:picLocks noGrp="1" noChangeAspect="1"/>
          </p:cNvPicPr>
          <p:nvPr>
            <p:ph type="pic" idx="15"/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5910400" y="1944877"/>
            <a:ext cx="6311903" cy="7094567"/>
          </a:xfrm>
          <a:prstGeom prst="rect">
            <a:avLst/>
          </a:prstGeom>
        </p:spPr>
      </p:pic>
      <p:sp>
        <p:nvSpPr>
          <p:cNvPr id="142" name="Life in Zambia"/>
          <p:cNvSpPr txBox="1"/>
          <p:nvPr/>
        </p:nvSpPr>
        <p:spPr>
          <a:xfrm>
            <a:off x="6249307" y="534140"/>
            <a:ext cx="5634088" cy="147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>
                <a:latin typeface="Papyrus"/>
                <a:ea typeface="Papyrus"/>
                <a:cs typeface="Papyrus"/>
                <a:sym typeface="Papyrus"/>
              </a:defRPr>
            </a:lvl1pPr>
          </a:lstStyle>
          <a:p>
            <a:r>
              <a:t>Life in Zambia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504814828_24777356238518665_4210230790104183624_n.jpeg" descr="504814828_24777356238518665_4210230790104183624_n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16978" y="947056"/>
            <a:ext cx="2585274" cy="48473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5" name="Poster 3.jpeg" descr="Poster 3.jpeg"/>
          <p:cNvPicPr>
            <a:picLocks noChangeAspect="1"/>
          </p:cNvPicPr>
          <p:nvPr/>
        </p:nvPicPr>
        <p:blipFill>
          <a:blip r:embed="rId3">
            <a:extLst/>
          </a:blip>
          <a:srcRect b="43047"/>
          <a:stretch>
            <a:fillRect/>
          </a:stretch>
        </p:blipFill>
        <p:spPr>
          <a:xfrm>
            <a:off x="6917849" y="5408909"/>
            <a:ext cx="4679576" cy="3553533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Poster 5.jpeg" descr="Poster 5.jpeg"/>
          <p:cNvPicPr>
            <a:picLocks noChangeAspect="1"/>
          </p:cNvPicPr>
          <p:nvPr/>
        </p:nvPicPr>
        <p:blipFill>
          <a:blip r:embed="rId4">
            <a:extLst/>
          </a:blip>
          <a:srcRect t="28131" b="22547"/>
          <a:stretch>
            <a:fillRect/>
          </a:stretch>
        </p:blipFill>
        <p:spPr>
          <a:xfrm>
            <a:off x="1008603" y="6017890"/>
            <a:ext cx="4425528" cy="29102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Clinic Poster.jpeg" descr="Clinic Poster.jpeg"/>
          <p:cNvPicPr>
            <a:picLocks noChangeAspect="1"/>
          </p:cNvPicPr>
          <p:nvPr/>
        </p:nvPicPr>
        <p:blipFill>
          <a:blip r:embed="rId5">
            <a:extLst/>
          </a:blip>
          <a:srcRect t="10734" b="18424"/>
          <a:stretch>
            <a:fillRect/>
          </a:stretch>
        </p:blipFill>
        <p:spPr>
          <a:xfrm>
            <a:off x="7702364" y="950198"/>
            <a:ext cx="4394188" cy="415049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Resource Poster.jpeg" descr="Resource Poster.jpeg"/>
          <p:cNvPicPr>
            <a:picLocks noChangeAspect="1"/>
          </p:cNvPicPr>
          <p:nvPr/>
        </p:nvPicPr>
        <p:blipFill>
          <a:blip r:embed="rId6">
            <a:extLst/>
          </a:blip>
          <a:srcRect b="19070"/>
          <a:stretch>
            <a:fillRect/>
          </a:stretch>
        </p:blipFill>
        <p:spPr>
          <a:xfrm>
            <a:off x="3657386" y="1248672"/>
            <a:ext cx="3762186" cy="385201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image14.png" descr="image14.png"/>
          <p:cNvPicPr>
            <a:picLocks noGrp="1" noChangeAspect="1"/>
          </p:cNvPicPr>
          <p:nvPr>
            <p:ph type="pic" idx="15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776240" y="6797021"/>
            <a:ext cx="3692587" cy="2259446"/>
          </a:xfrm>
          <a:prstGeom prst="rect">
            <a:avLst/>
          </a:prstGeom>
        </p:spPr>
      </p:pic>
      <p:sp>
        <p:nvSpPr>
          <p:cNvPr id="151" name="Ministry"/>
          <p:cNvSpPr txBox="1"/>
          <p:nvPr/>
        </p:nvSpPr>
        <p:spPr>
          <a:xfrm>
            <a:off x="1595500" y="424983"/>
            <a:ext cx="4309815" cy="1892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9200">
                <a:latin typeface="Papyrus"/>
                <a:ea typeface="Papyrus"/>
                <a:cs typeface="Papyrus"/>
                <a:sym typeface="Papyrus"/>
              </a:defRPr>
            </a:lvl1pPr>
          </a:lstStyle>
          <a:p>
            <a:r>
              <a:t>Ministry</a:t>
            </a:r>
          </a:p>
        </p:txBody>
      </p:sp>
      <p:pic>
        <p:nvPicPr>
          <p:cNvPr id="152" name="image3.jpeg" descr="image3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112591" y="779783"/>
            <a:ext cx="2887664" cy="2165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image4.jpeg" descr="image4.jpeg"/>
          <p:cNvPicPr>
            <a:picLocks noChangeAspect="1"/>
          </p:cNvPicPr>
          <p:nvPr/>
        </p:nvPicPr>
        <p:blipFill>
          <a:blip r:embed="rId4">
            <a:extLst/>
          </a:blip>
          <a:srcRect t="19477" b="8967"/>
          <a:stretch>
            <a:fillRect/>
          </a:stretch>
        </p:blipFill>
        <p:spPr>
          <a:xfrm>
            <a:off x="1349312" y="2179096"/>
            <a:ext cx="2887704" cy="154884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bible club.jpg" descr="bible club.jp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369752" y="3217918"/>
            <a:ext cx="2887665" cy="21657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517177156_25048974321356854_3771536249567400116_n.jpeg" descr="517177156_25048974321356854_3771536249567400116_n.jpe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4957070" y="2175003"/>
            <a:ext cx="3692587" cy="369258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517573207_25049802221274064_3822340678460871103_n.jpeg" descr="517573207_25049802221274064_3822340678460871103_n.jpe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9274467" y="5979806"/>
            <a:ext cx="2887664" cy="28876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518277846_25047955911458695_4544952097727123370_n.jpeg" descr="518277846_25047955911458695_4544952097727123370_n.jpe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1444162" y="4084189"/>
            <a:ext cx="2356742" cy="235674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8" name="552948669_25699600036294276_770558252275154174_n.jpeg" descr="552948669_25699600036294276_770558252275154174_n.jpe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4865808" y="6065640"/>
            <a:ext cx="4011678" cy="300875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image15.png" descr="image15.png"/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850054" y="761998"/>
            <a:ext cx="6300751" cy="4075653"/>
          </a:xfrm>
          <a:prstGeom prst="rect">
            <a:avLst/>
          </a:prstGeom>
        </p:spPr>
      </p:pic>
      <p:pic>
        <p:nvPicPr>
          <p:cNvPr id="172" name="image16.png" descr="image16.png"/>
          <p:cNvPicPr>
            <a:picLocks noGrp="1" noChangeAspect="1"/>
          </p:cNvPicPr>
          <p:nvPr>
            <p:ph type="pic" idx="14"/>
          </p:nvPr>
        </p:nvPicPr>
        <p:blipFill>
          <a:blip r:embed="rId3">
            <a:extLst/>
          </a:blip>
          <a:stretch>
            <a:fillRect/>
          </a:stretch>
        </p:blipFill>
        <p:spPr>
          <a:xfrm>
            <a:off x="7345739" y="3987917"/>
            <a:ext cx="4775204" cy="4978402"/>
          </a:xfrm>
          <a:prstGeom prst="rect">
            <a:avLst/>
          </a:prstGeom>
        </p:spPr>
      </p:pic>
      <p:pic>
        <p:nvPicPr>
          <p:cNvPr id="173" name="image17.png" descr="image17.png"/>
          <p:cNvPicPr>
            <a:picLocks noGrp="1" noChangeAspect="1"/>
          </p:cNvPicPr>
          <p:nvPr>
            <p:ph type="pic" idx="15"/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871222" y="4924945"/>
            <a:ext cx="6360156" cy="3886788"/>
          </a:xfrm>
          <a:prstGeom prst="rect">
            <a:avLst/>
          </a:prstGeom>
        </p:spPr>
      </p:pic>
      <p:sp>
        <p:nvSpPr>
          <p:cNvPr id="174" name="Bible…"/>
          <p:cNvSpPr txBox="1"/>
          <p:nvPr/>
        </p:nvSpPr>
        <p:spPr>
          <a:xfrm>
            <a:off x="7652326" y="729553"/>
            <a:ext cx="4162029" cy="3784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9400">
                <a:latin typeface="Papyrus"/>
                <a:ea typeface="Papyrus"/>
                <a:cs typeface="Papyrus"/>
                <a:sym typeface="Papyrus"/>
              </a:defRPr>
            </a:pPr>
            <a:r>
              <a:t>Bible </a:t>
            </a:r>
          </a:p>
          <a:p>
            <a:pPr>
              <a:defRPr sz="9400">
                <a:latin typeface="Papyrus"/>
                <a:ea typeface="Papyrus"/>
                <a:cs typeface="Papyrus"/>
                <a:sym typeface="Papyrus"/>
              </a:defRPr>
            </a:pPr>
            <a:r>
              <a:t>Studies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New Testament Baptis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New Testament Baptist</a:t>
            </a:r>
          </a:p>
        </p:txBody>
      </p:sp>
      <p:pic>
        <p:nvPicPr>
          <p:cNvPr id="166" name="547665913_25641221495465464_713861022463493649_n.jpeg" descr="547665913_25641221495465464_713861022463493649_n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00919" y="2174862"/>
            <a:ext cx="4072830" cy="3054623"/>
          </a:xfrm>
          <a:prstGeom prst="rect">
            <a:avLst/>
          </a:prstGeom>
          <a:ln w="12700">
            <a:miter lim="400000"/>
          </a:ln>
        </p:spPr>
      </p:pic>
      <p:pic>
        <p:nvPicPr>
          <p:cNvPr id="167" name="548384281_25641221658798781_3163201726548997485_n.jpeg" descr="548384281_25641221658798781_3163201726548997485_n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708699" y="2385049"/>
            <a:ext cx="5079179" cy="3809384"/>
          </a:xfrm>
          <a:prstGeom prst="rect">
            <a:avLst/>
          </a:prstGeom>
          <a:ln w="12700">
            <a:miter lim="400000"/>
          </a:ln>
        </p:spPr>
      </p:pic>
      <p:pic>
        <p:nvPicPr>
          <p:cNvPr id="168" name="550157449_25641221722132108_4149945971450301421_n.jpeg" descr="550157449_25641221722132108_4149945971450301421_n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216631" y="5329548"/>
            <a:ext cx="4736909" cy="3552682"/>
          </a:xfrm>
          <a:prstGeom prst="rect">
            <a:avLst/>
          </a:prstGeom>
          <a:ln w="12700">
            <a:miter lim="400000"/>
          </a:ln>
        </p:spPr>
      </p:pic>
      <p:pic>
        <p:nvPicPr>
          <p:cNvPr id="169" name="605357109_26560779766842961_5804669225176850007_n.jpeg" descr="605357109_26560779766842961_5804669225176850007_n.jpe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665232" y="6386807"/>
            <a:ext cx="3726617" cy="270034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Parchment">
  <a:themeElements>
    <a:clrScheme name="Parchment">
      <a:dk1>
        <a:srgbClr val="3E231A"/>
      </a:dk1>
      <a:lt1>
        <a:srgbClr val="24383E"/>
      </a:lt1>
      <a:dk2>
        <a:srgbClr val="A7A7A7"/>
      </a:dk2>
      <a:lt2>
        <a:srgbClr val="535353"/>
      </a:lt2>
      <a:accent1>
        <a:srgbClr val="738CAB"/>
      </a:accent1>
      <a:accent2>
        <a:srgbClr val="7E9769"/>
      </a:accent2>
      <a:accent3>
        <a:srgbClr val="D3B64B"/>
      </a:accent3>
      <a:accent4>
        <a:srgbClr val="B99769"/>
      </a:accent4>
      <a:accent5>
        <a:srgbClr val="981800"/>
      </a:accent5>
      <a:accent6>
        <a:srgbClr val="9383A0"/>
      </a:accent6>
      <a:hlink>
        <a:srgbClr val="0000FF"/>
      </a:hlink>
      <a:folHlink>
        <a:srgbClr val="FF00FF"/>
      </a:folHlink>
    </a:clrScheme>
    <a:fontScheme name="Parchmen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Parchme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24383E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50800" dist="25400" dir="5400000" rotWithShape="0">
            <a:srgbClr val="000000">
              <a:alpha val="25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6700" b="0" i="0" u="none" strike="noStrike" cap="none" spc="0" normalizeH="0" baseline="0">
            <a:ln>
              <a:noFill/>
            </a:ln>
            <a:solidFill>
              <a:srgbClr val="3E231A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50800" dist="25400" dir="5400000" rotWithShape="0">
            <a:srgbClr val="000000">
              <a:alpha val="2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6700" b="0" i="0" u="none" strike="noStrike" cap="none" spc="0" normalizeH="0" baseline="0">
            <a:ln>
              <a:noFill/>
            </a:ln>
            <a:solidFill>
              <a:srgbClr val="3E231A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Parchment">
  <a:themeElements>
    <a:clrScheme name="Parchmen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38CAB"/>
      </a:accent1>
      <a:accent2>
        <a:srgbClr val="7E9769"/>
      </a:accent2>
      <a:accent3>
        <a:srgbClr val="D3B64B"/>
      </a:accent3>
      <a:accent4>
        <a:srgbClr val="B99769"/>
      </a:accent4>
      <a:accent5>
        <a:srgbClr val="981800"/>
      </a:accent5>
      <a:accent6>
        <a:srgbClr val="9383A0"/>
      </a:accent6>
      <a:hlink>
        <a:srgbClr val="0000FF"/>
      </a:hlink>
      <a:folHlink>
        <a:srgbClr val="FF00FF"/>
      </a:folHlink>
    </a:clrScheme>
    <a:fontScheme name="Parchmen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Parchme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24383E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50800" dist="25400" dir="5400000" rotWithShape="0">
            <a:srgbClr val="000000">
              <a:alpha val="25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6700" b="0" i="0" u="none" strike="noStrike" cap="none" spc="0" normalizeH="0" baseline="0">
            <a:ln>
              <a:noFill/>
            </a:ln>
            <a:solidFill>
              <a:srgbClr val="3E231A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50800" dist="25400" dir="5400000" rotWithShape="0">
            <a:srgbClr val="000000">
              <a:alpha val="2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6700" b="0" i="0" u="none" strike="noStrike" cap="none" spc="0" normalizeH="0" baseline="0">
            <a:ln>
              <a:noFill/>
            </a:ln>
            <a:solidFill>
              <a:srgbClr val="3E231A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54</Words>
  <Application>Microsoft Macintosh PowerPoint</Application>
  <PresentationFormat>Custom</PresentationFormat>
  <Paragraphs>25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Helvetica Neue</vt:lpstr>
      <vt:lpstr>Papyrus</vt:lpstr>
      <vt:lpstr>Parchment</vt:lpstr>
      <vt:lpstr>The Sauder Family</vt:lpstr>
      <vt:lpstr>PowerPoint Presentation</vt:lpstr>
      <vt:lpstr>PowerPoint Presentation</vt:lpstr>
      <vt:lpstr>Life in Zambia</vt:lpstr>
      <vt:lpstr>PowerPoint Presentation</vt:lpstr>
      <vt:lpstr>PowerPoint Presentation</vt:lpstr>
      <vt:lpstr>PowerPoint Presentation</vt:lpstr>
      <vt:lpstr>PowerPoint Presentation</vt:lpstr>
      <vt:lpstr>New Testament Baptist</vt:lpstr>
      <vt:lpstr>PowerPoint Presentation</vt:lpstr>
      <vt:lpstr>PowerPoint Presentation</vt:lpstr>
      <vt:lpstr>PowerPoint Presentation</vt:lpstr>
      <vt:lpstr>Christian School</vt:lpstr>
      <vt:lpstr>PowerPoint Presentation</vt:lpstr>
      <vt:lpstr>Deaf School</vt:lpstr>
      <vt:lpstr>PowerPoint Presentation</vt:lpstr>
      <vt:lpstr>Bush Training</vt:lpstr>
      <vt:lpstr>PowerPoint Presentation</vt:lpstr>
      <vt:lpstr>Church Planting</vt:lpstr>
      <vt:lpstr>Church Planting</vt:lpstr>
      <vt:lpstr>PowerPoint Presentation</vt:lpstr>
      <vt:lpstr>Bible Club</vt:lpstr>
      <vt:lpstr>   Makeni Bible Baptist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Sauder Family</dc:title>
  <cp:lastModifiedBy>Justin Sauder</cp:lastModifiedBy>
  <cp:revision>3</cp:revision>
  <dcterms:modified xsi:type="dcterms:W3CDTF">2026-04-10T20:35:31Z</dcterms:modified>
</cp:coreProperties>
</file>